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2.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95"/>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80" r:id="rId19"/>
    <p:sldId id="281" r:id="rId20"/>
    <p:sldId id="282" r:id="rId21"/>
    <p:sldId id="283" r:id="rId22"/>
    <p:sldId id="285" r:id="rId23"/>
    <p:sldId id="367" r:id="rId24"/>
    <p:sldId id="287" r:id="rId25"/>
    <p:sldId id="289" r:id="rId26"/>
    <p:sldId id="290" r:id="rId27"/>
    <p:sldId id="291" r:id="rId28"/>
    <p:sldId id="292" r:id="rId29"/>
    <p:sldId id="293" r:id="rId30"/>
    <p:sldId id="369" r:id="rId31"/>
    <p:sldId id="294" r:id="rId32"/>
    <p:sldId id="295" r:id="rId33"/>
    <p:sldId id="296" r:id="rId34"/>
    <p:sldId id="297" r:id="rId35"/>
    <p:sldId id="298" r:id="rId36"/>
    <p:sldId id="299" r:id="rId37"/>
    <p:sldId id="368" r:id="rId38"/>
    <p:sldId id="301" r:id="rId39"/>
    <p:sldId id="302" r:id="rId40"/>
    <p:sldId id="303" r:id="rId41"/>
    <p:sldId id="304" r:id="rId42"/>
    <p:sldId id="305" r:id="rId43"/>
    <p:sldId id="306" r:id="rId44"/>
    <p:sldId id="308" r:id="rId45"/>
    <p:sldId id="309" r:id="rId46"/>
    <p:sldId id="310" r:id="rId47"/>
    <p:sldId id="311" r:id="rId48"/>
    <p:sldId id="313" r:id="rId49"/>
    <p:sldId id="315" r:id="rId50"/>
    <p:sldId id="317" r:id="rId51"/>
    <p:sldId id="318" r:id="rId52"/>
    <p:sldId id="374" r:id="rId53"/>
    <p:sldId id="319" r:id="rId54"/>
    <p:sldId id="320" r:id="rId55"/>
    <p:sldId id="321" r:id="rId56"/>
    <p:sldId id="322" r:id="rId57"/>
    <p:sldId id="323" r:id="rId58"/>
    <p:sldId id="324" r:id="rId59"/>
    <p:sldId id="370" r:id="rId60"/>
    <p:sldId id="326" r:id="rId61"/>
    <p:sldId id="327" r:id="rId62"/>
    <p:sldId id="328" r:id="rId63"/>
    <p:sldId id="329" r:id="rId64"/>
    <p:sldId id="331" r:id="rId65"/>
    <p:sldId id="332" r:id="rId66"/>
    <p:sldId id="333" r:id="rId67"/>
    <p:sldId id="334" r:id="rId68"/>
    <p:sldId id="336" r:id="rId69"/>
    <p:sldId id="338" r:id="rId70"/>
    <p:sldId id="340" r:id="rId71"/>
    <p:sldId id="341" r:id="rId72"/>
    <p:sldId id="342" r:id="rId73"/>
    <p:sldId id="343" r:id="rId74"/>
    <p:sldId id="371" r:id="rId75"/>
    <p:sldId id="344" r:id="rId76"/>
    <p:sldId id="345" r:id="rId77"/>
    <p:sldId id="346" r:id="rId78"/>
    <p:sldId id="372" r:id="rId79"/>
    <p:sldId id="348" r:id="rId80"/>
    <p:sldId id="349" r:id="rId81"/>
    <p:sldId id="350" r:id="rId82"/>
    <p:sldId id="351" r:id="rId83"/>
    <p:sldId id="352" r:id="rId84"/>
    <p:sldId id="353" r:id="rId85"/>
    <p:sldId id="354" r:id="rId86"/>
    <p:sldId id="355" r:id="rId87"/>
    <p:sldId id="356" r:id="rId88"/>
    <p:sldId id="357" r:id="rId89"/>
    <p:sldId id="358" r:id="rId90"/>
    <p:sldId id="366" r:id="rId91"/>
    <p:sldId id="360" r:id="rId92"/>
    <p:sldId id="373" r:id="rId93"/>
    <p:sldId id="362" r:id="rId94"/>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16" autoAdjust="0"/>
    <p:restoredTop sz="62056" autoAdjust="0"/>
  </p:normalViewPr>
  <p:slideViewPr>
    <p:cSldViewPr snapToGrid="0">
      <p:cViewPr>
        <p:scale>
          <a:sx n="61" d="100"/>
          <a:sy n="61" d="100"/>
        </p:scale>
        <p:origin x="1016"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notesMaster" Target="notesMasters/notesMaster1.xml"/><Relationship Id="rId96" Type="http://schemas.openxmlformats.org/officeDocument/2006/relationships/commentAuthors" Target="commentAuthors.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ableStyles" Target="tableStyle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 Id="rId3" Type="http://schemas.openxmlformats.org/officeDocument/2006/relationships/hyperlink" Target="https://github.com/cloudbees/training-books-ms.git"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s://github.com/cloudbees/training-books-ms"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rPr dirty="0"/>
              <a:t>Creating a new Pipeline job is easy and follows the same process like any other Jenkins job. Shall we get our hands dirty? Let's create a new Pipeline job. </a:t>
            </a:r>
            <a:endParaRPr lang="es-ES" dirty="0" smtClean="0"/>
          </a:p>
          <a:p>
            <a:endParaRPr dirty="0"/>
          </a:p>
          <a:p>
            <a:r>
              <a:rPr dirty="0"/>
              <a:t>Please open the Jenkins instance running on the 10.100.192.200:8080 address. Click on the </a:t>
            </a:r>
            <a:r>
              <a:rPr i="1" dirty="0"/>
              <a:t>New Item</a:t>
            </a:r>
            <a:r>
              <a:rPr dirty="0"/>
              <a:t> click located in the left-hand menu, type </a:t>
            </a:r>
            <a:r>
              <a:rPr i="1" dirty="0"/>
              <a:t>my-first-pipeline</a:t>
            </a:r>
            <a:r>
              <a:rPr dirty="0"/>
              <a:t>, select </a:t>
            </a:r>
            <a:r>
              <a:rPr i="1" dirty="0"/>
              <a:t>Pipeline</a:t>
            </a:r>
            <a:r>
              <a:rPr dirty="0"/>
              <a:t> from the the of available job types, and, finally, click the </a:t>
            </a:r>
            <a:r>
              <a:rPr i="1" dirty="0"/>
              <a:t>OK</a:t>
            </a:r>
            <a:r>
              <a:rPr dirty="0"/>
              <a:t> button. You will be redirected to the </a:t>
            </a:r>
            <a:r>
              <a:rPr i="1" dirty="0"/>
              <a:t>my-first-pipeline</a:t>
            </a:r>
            <a:r>
              <a:rPr dirty="0"/>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dirty="0"/>
          </a:p>
          <a:p>
            <a:pPr>
              <a:defRPr i="1"/>
            </a:pPr>
            <a:r>
              <a:rPr dirty="0"/>
              <a:t>node("cd") {</a:t>
            </a:r>
          </a:p>
          <a:p>
            <a:pPr>
              <a:defRPr i="1"/>
            </a:pPr>
            <a:r>
              <a:rPr dirty="0"/>
              <a:t>    echo "This is a message from Jenkins Pipeline plugin"</a:t>
            </a:r>
          </a:p>
          <a:p>
            <a:pPr>
              <a:defRPr i="1"/>
            </a:pPr>
            <a:r>
              <a:rPr dirty="0"/>
              <a:t>}</a:t>
            </a:r>
          </a:p>
          <a:p>
            <a:endParaRPr dirty="0"/>
          </a:p>
          <a:p>
            <a:r>
              <a:rPr dirty="0"/>
              <a:t>Once you are done writing the script, please click the </a:t>
            </a:r>
            <a:r>
              <a:rPr i="1" dirty="0"/>
              <a:t>Save</a:t>
            </a:r>
            <a:r>
              <a:rPr dirty="0"/>
              <a:t> button and build it by pressing the </a:t>
            </a:r>
            <a:r>
              <a:rPr i="1" dirty="0"/>
              <a:t>Build Now</a:t>
            </a:r>
            <a:r>
              <a:rPr dirty="0"/>
              <a:t> link located in the left-hand menu. Since our job is only outputting a message, it will take only a second before it finishes executing. Click on the build number </a:t>
            </a:r>
            <a:r>
              <a:rPr i="1" dirty="0"/>
              <a:t>#1</a:t>
            </a:r>
            <a:r>
              <a:rPr dirty="0"/>
              <a:t>, followed with the </a:t>
            </a:r>
            <a:r>
              <a:rPr i="1" dirty="0"/>
              <a:t>Console Output</a:t>
            </a:r>
            <a:r>
              <a:rPr dirty="0"/>
              <a:t>. You'll notice two things. The build was run on the </a:t>
            </a:r>
            <a:r>
              <a:rPr i="1" dirty="0"/>
              <a:t>node-cd</a:t>
            </a:r>
            <a:r>
              <a:rPr dirty="0"/>
              <a:t> slave. We accomplished that by specifying one of its labels </a:t>
            </a:r>
            <a:r>
              <a:rPr i="1" dirty="0"/>
              <a:t>cd</a:t>
            </a:r>
            <a:r>
              <a:rPr dirty="0"/>
              <a:t> inside the script and wrapped everything else inside curly braces. Once Jenkins got connected to the slave, it output "</a:t>
            </a:r>
            <a:r>
              <a:rPr i="1" dirty="0"/>
              <a:t>This is a message from Jenkins Workflow plugin</a:t>
            </a:r>
            <a:r>
              <a:rPr dirty="0"/>
              <a:t>" to the screen.</a:t>
            </a:r>
          </a:p>
          <a:p>
            <a:endParaRPr dirty="0"/>
          </a:p>
          <a:p>
            <a:r>
              <a:rPr dirty="0"/>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rPr dirty="0"/>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dirty="0"/>
          </a:p>
          <a:p>
            <a:r>
              <a:rPr dirty="0"/>
              <a:t>Please open the </a:t>
            </a:r>
            <a:r>
              <a:rPr i="1" dirty="0"/>
              <a:t>my-first-workflow</a:t>
            </a:r>
            <a:r>
              <a:rPr dirty="0"/>
              <a:t> job configuration screen. Scroll down to the Pipeline script and click the </a:t>
            </a:r>
            <a:r>
              <a:rPr i="1" dirty="0"/>
              <a:t>Snippet Generator</a:t>
            </a:r>
            <a:r>
              <a:rPr dirty="0"/>
              <a:t> checkbox. You'll see the </a:t>
            </a:r>
            <a:r>
              <a:rPr i="1" dirty="0"/>
              <a:t>Sample Step</a:t>
            </a:r>
            <a:r>
              <a:rPr dirty="0"/>
              <a:t> drop-down with the list of all available steps that can be used. Choose one. Fields with arguments that can be used with the selected step will appear below. Fill them in and click the </a:t>
            </a:r>
            <a:r>
              <a:rPr i="1" dirty="0"/>
              <a:t>Generate Groovy</a:t>
            </a:r>
            <a:r>
              <a:rPr dirty="0"/>
              <a:t> button. A snippet will appear below the button. The only thing left is to copy it and paste it into appropriate part of the </a:t>
            </a:r>
            <a:r>
              <a:rPr i="1" dirty="0"/>
              <a:t>Pipeline Script</a:t>
            </a:r>
            <a:r>
              <a:rPr dirty="0"/>
              <a:t>.</a:t>
            </a:r>
          </a:p>
          <a:p>
            <a:endParaRPr dirty="0"/>
          </a:p>
          <a:p>
            <a:r>
              <a:rPr dirty="0"/>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rPr dirty="0"/>
              <a:t>CD Pipeline</a:t>
            </a:r>
          </a:p>
          <a:p>
            <a:r>
              <a:rPr dirty="0"/>
              <a:t>We briefly explored the goals of a CD pipeline as a definition of a flow that defined the whole process, starting from SCM commit, through building and testing, all the way until deployment.</a:t>
            </a:r>
          </a:p>
          <a:p>
            <a:endParaRPr dirty="0"/>
          </a:p>
          <a:p>
            <a:pPr>
              <a:defRPr b="1"/>
            </a:pPr>
            <a:r>
              <a:rPr dirty="0"/>
              <a:t>Older solutions</a:t>
            </a:r>
          </a:p>
          <a:p>
            <a:r>
              <a:rPr dirty="0"/>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dirty="0"/>
          </a:p>
          <a:p>
            <a:pPr>
              <a:defRPr b="1"/>
            </a:pPr>
            <a:r>
              <a:rPr dirty="0"/>
              <a:t>Build Flow plugin</a:t>
            </a:r>
          </a:p>
          <a:p>
            <a:r>
              <a:rPr dirty="0"/>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dirty="0"/>
          </a:p>
          <a:p>
            <a:pPr>
              <a:defRPr b="1"/>
            </a:pPr>
            <a:r>
              <a:rPr dirty="0"/>
              <a:t>CloudBees Pipeline Plugin</a:t>
            </a:r>
          </a:p>
          <a:p>
            <a:r>
              <a:rPr dirty="0"/>
              <a:t>CloudBees Pipeline plugin is an evolution of the CD concepts inside Jenkins and a response to ever changing needs of the industry. We went briefly through its major advantages and reasons behind its existence.</a:t>
            </a:r>
          </a:p>
          <a:p>
            <a:endParaRPr dirty="0"/>
          </a:p>
          <a:p>
            <a:pPr>
              <a:defRPr b="1"/>
            </a:pPr>
            <a:r>
              <a:rPr dirty="0"/>
              <a:t>Create Pipeline jobs</a:t>
            </a:r>
          </a:p>
          <a:p>
            <a:r>
              <a:rPr dirty="0"/>
              <a:t>We saw, briefly, how to create a new Pipeline job by implementing a simple echo running inside a slave with the </a:t>
            </a:r>
            <a:r>
              <a:rPr i="1" dirty="0"/>
              <a:t>cd</a:t>
            </a:r>
            <a:r>
              <a:rPr dirty="0"/>
              <a:t> label. The intention behind the example was only to give you a taste of what we'll explore in more details through the rest of the training.</a:t>
            </a:r>
          </a:p>
          <a:p>
            <a:endParaRPr dirty="0"/>
          </a:p>
          <a:p>
            <a:pPr>
              <a:defRPr b="1"/>
            </a:pPr>
            <a:r>
              <a:rPr dirty="0"/>
              <a:t>Use the Snippet Generator</a:t>
            </a:r>
          </a:p>
          <a:p>
            <a:r>
              <a:rPr dirty="0"/>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rPr dirty="0"/>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rPr dirty="0"/>
              <a:t>CD Pipeline</a:t>
            </a:r>
          </a:p>
          <a:p>
            <a:r>
              <a:rPr dirty="0"/>
              <a:t>We briefly explored the goals of a CD pipeline as a definition of a flow that defined the whole process, starting from SCM commit, through building and testing, all the way until deployment.</a:t>
            </a:r>
          </a:p>
          <a:p>
            <a:endParaRPr dirty="0"/>
          </a:p>
          <a:p>
            <a:pPr>
              <a:defRPr b="1"/>
            </a:pPr>
            <a:r>
              <a:rPr dirty="0"/>
              <a:t>Older solutions</a:t>
            </a:r>
          </a:p>
          <a:p>
            <a:r>
              <a:rPr dirty="0"/>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dirty="0"/>
          </a:p>
          <a:p>
            <a:pPr>
              <a:defRPr b="1"/>
            </a:pPr>
            <a:r>
              <a:rPr dirty="0"/>
              <a:t>Build Flow plugin</a:t>
            </a:r>
          </a:p>
          <a:p>
            <a:r>
              <a:rPr dirty="0"/>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dirty="0"/>
          </a:p>
          <a:p>
            <a:pPr>
              <a:defRPr b="1"/>
            </a:pPr>
            <a:r>
              <a:rPr dirty="0"/>
              <a:t>CloudBees Pipeline Plugin</a:t>
            </a:r>
          </a:p>
          <a:p>
            <a:r>
              <a:rPr dirty="0"/>
              <a:t>CloudBees Pipeline plugin is an evolution of the CD concepts inside Jenkins and a response to ever changing needs of the industry. We went briefly through its major advantages and reasons behind its existence.</a:t>
            </a:r>
          </a:p>
          <a:p>
            <a:endParaRPr dirty="0"/>
          </a:p>
          <a:p>
            <a:pPr>
              <a:defRPr b="1"/>
            </a:pPr>
            <a:r>
              <a:rPr dirty="0"/>
              <a:t>Create Pipeline jobs</a:t>
            </a:r>
          </a:p>
          <a:p>
            <a:r>
              <a:rPr dirty="0"/>
              <a:t>We saw, briefly, how to create a new Pipeline job by implementing a simple echo running inside a slave with the </a:t>
            </a:r>
            <a:r>
              <a:rPr i="1" dirty="0"/>
              <a:t>cd</a:t>
            </a:r>
            <a:r>
              <a:rPr dirty="0"/>
              <a:t> label. The intention behind the example was only to give you a taste of what we'll explore in more details through the rest of the training.</a:t>
            </a:r>
          </a:p>
          <a:p>
            <a:endParaRPr dirty="0"/>
          </a:p>
          <a:p>
            <a:pPr>
              <a:defRPr b="1"/>
            </a:pPr>
            <a:r>
              <a:rPr dirty="0"/>
              <a:t>Use the Snippet Generator</a:t>
            </a:r>
          </a:p>
          <a:p>
            <a:r>
              <a:rPr dirty="0"/>
              <a:t>We used the Snippet Generator to help us create snippets of the Pipeline steps. It is a convenient way to explore the Pipeline DSL without having to memorise the syntax.</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rPr dirty="0"/>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rPr dirty="0"/>
              <a:t>Containers are self-sufficient bundles that contain everything we need (with the exception of the kernel), run in an isolated process and are immutable. Being self-sufficient means that a container commonly has the following components.</a:t>
            </a:r>
            <a:br>
              <a:rPr dirty="0"/>
            </a:br>
            <a:r>
              <a:rPr dirty="0"/>
              <a:t/>
            </a:r>
            <a:br>
              <a:rPr dirty="0"/>
            </a:br>
            <a:r>
              <a:rPr dirty="0"/>
              <a:t>* Runtime libraries (JDK, Python, or any other library required for the application to run)</a:t>
            </a:r>
            <a:br>
              <a:rPr dirty="0"/>
            </a:br>
            <a:r>
              <a:rPr dirty="0"/>
              <a:t>* Application server (Tomcat, nginx, and so on)</a:t>
            </a:r>
            <a:br>
              <a:rPr dirty="0"/>
            </a:br>
            <a:r>
              <a:rPr dirty="0"/>
              <a:t>* Database (preferably lightweight)</a:t>
            </a:r>
            <a:br>
              <a:rPr dirty="0"/>
            </a:br>
            <a:r>
              <a:rPr dirty="0"/>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rPr dirty="0"/>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rPr dirty="0"/>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rPr dirty="0"/>
              <a:t>Docker Hub</a:t>
            </a:r>
          </a:p>
          <a:p>
            <a:r>
              <a:rPr dirty="0"/>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dirty="0"/>
              <a:t>docker run</a:t>
            </a:r>
            <a:r>
              <a:rPr dirty="0"/>
              <a:t> command. As you'll see, we'll use an example service prepared exclusively for this training and freely available in Docker Hub. Please note that Docker Hub allows both public and private accounts.</a:t>
            </a:r>
          </a:p>
          <a:p>
            <a:endParaRPr dirty="0"/>
          </a:p>
          <a:p>
            <a:pPr>
              <a:defRPr b="1"/>
            </a:pPr>
            <a:r>
              <a:rPr dirty="0"/>
              <a:t>Docker Registry</a:t>
            </a:r>
          </a:p>
          <a:p>
            <a:r>
              <a:rPr dirty="0"/>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dirty="0"/>
          </a:p>
          <a:p>
            <a:pPr>
              <a:defRPr b="1"/>
            </a:pPr>
            <a:r>
              <a:rPr dirty="0"/>
              <a:t>Docker Trusted Registry</a:t>
            </a:r>
          </a:p>
          <a:p>
            <a:r>
              <a:rPr dirty="0"/>
              <a:t>Docker Trusted Registry allows you to store and manage your Docker images on-premise or in your virtual private cloud to support security or regulatory compliance requirements in keeping data and applications your infrastructure. The solution is based on </a:t>
            </a:r>
            <a:r>
              <a:rPr i="1" dirty="0"/>
              <a:t>Docker Registry</a:t>
            </a:r>
            <a:r>
              <a:rPr dirty="0"/>
              <a:t> with additional features mostly related to security. It also features and UI that can be used to operate and monitor containers.</a:t>
            </a:r>
          </a:p>
          <a:p>
            <a:endParaRPr dirty="0"/>
          </a:p>
          <a:p>
            <a:r>
              <a:rPr dirty="0"/>
              <a:t>Shell we give it a try and see </a:t>
            </a:r>
            <a:r>
              <a:rPr i="1" dirty="0"/>
              <a:t>Docker Hub</a:t>
            </a:r>
            <a:r>
              <a:rPr dirty="0"/>
              <a:t> and </a:t>
            </a:r>
            <a:r>
              <a:rPr i="1" dirty="0"/>
              <a:t>Docker Registry</a:t>
            </a:r>
            <a:r>
              <a:rPr dirty="0"/>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rPr dirty="0"/>
              <a:t>$ vagrant ssh cje</a:t>
            </a:r>
          </a:p>
          <a:p>
            <a:r>
              <a:rPr dirty="0"/>
              <a:t>We'll start by entering into the VM we prepared for this training.</a:t>
            </a:r>
          </a:p>
          <a:p>
            <a:endParaRPr dirty="0"/>
          </a:p>
          <a:p>
            <a:pPr>
              <a:defRPr b="1"/>
            </a:pPr>
            <a:r>
              <a:rPr dirty="0" smtClean="0"/>
              <a:t>Pull </a:t>
            </a:r>
            <a:r>
              <a:rPr dirty="0"/>
              <a:t>the container from Docker </a:t>
            </a:r>
            <a:r>
              <a:rPr dirty="0" smtClean="0"/>
              <a:t>Hub</a:t>
            </a:r>
            <a:endParaRPr dirty="0"/>
          </a:p>
          <a:p>
            <a:pPr>
              <a:defRPr b="1"/>
            </a:pPr>
            <a:r>
              <a:rPr dirty="0"/>
              <a:t>$ docker pull cloudbees/training-books-ms-tests</a:t>
            </a:r>
          </a:p>
          <a:p>
            <a:r>
              <a:rPr dirty="0"/>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dirty="0"/>
              <a:t>Status: Image is up to date for cloudbees/training-books-ms-tests</a:t>
            </a:r>
            <a:r>
              <a:rPr dirty="0"/>
              <a:t> message. This shows another great Docker feature. Each container consists of multiple images. When you pull a container, only those images that have been modified will be downloaded thus saving time.</a:t>
            </a:r>
          </a:p>
          <a:p>
            <a:endParaRPr dirty="0"/>
          </a:p>
          <a:p>
            <a:pPr>
              <a:defRPr b="1"/>
            </a:pPr>
            <a:r>
              <a:rPr dirty="0" smtClean="0"/>
              <a:t>Tag </a:t>
            </a:r>
            <a:r>
              <a:rPr dirty="0"/>
              <a:t>the container for private </a:t>
            </a:r>
            <a:r>
              <a:rPr dirty="0" smtClean="0"/>
              <a:t>registry</a:t>
            </a:r>
            <a:endParaRPr dirty="0"/>
          </a:p>
          <a:p>
            <a:pPr>
              <a:defRPr b="1"/>
            </a:pPr>
            <a:r>
              <a:rPr dirty="0"/>
              <a:t>$ docker tag -f cloudbees/training-books-ms-tests \</a:t>
            </a:r>
          </a:p>
          <a:p>
            <a:pPr>
              <a:defRPr b="1"/>
            </a:pPr>
            <a:r>
              <a:rPr dirty="0"/>
              <a:t>    </a:t>
            </a:r>
            <a:r>
              <a:rPr lang="en-US" dirty="0" smtClean="0"/>
              <a:t>localhost:5000</a:t>
            </a:r>
            <a:r>
              <a:rPr dirty="0" smtClean="0"/>
              <a:t>/training-books-ms-tests</a:t>
            </a:r>
            <a:endParaRPr dirty="0"/>
          </a:p>
          <a:p>
            <a:r>
              <a:rPr dirty="0"/>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dirty="0"/>
              <a:t>docker </a:t>
            </a:r>
            <a:r>
              <a:rPr dirty="0"/>
              <a:t>push is run, Docker Engine will send it to the specified address. In other words, pushing </a:t>
            </a:r>
            <a:r>
              <a:rPr i="1" dirty="0"/>
              <a:t>cloudbees/training-books-ms-tests</a:t>
            </a:r>
            <a:r>
              <a:rPr dirty="0"/>
              <a:t> would result in that container stored in Docker Hub. On the other hand, if we change the name of the container to </a:t>
            </a:r>
            <a:r>
              <a:rPr lang="en-US" i="1" dirty="0" smtClean="0"/>
              <a:t>localhost:5000</a:t>
            </a:r>
            <a:r>
              <a:rPr i="1" dirty="0" smtClean="0"/>
              <a:t>/training-books-ms-tests</a:t>
            </a:r>
            <a:r>
              <a:rPr dirty="0"/>
              <a:t>, Docker Engine will store it in our private registry located in the specified IP and port. To accomplish this, we can use the </a:t>
            </a:r>
            <a:r>
              <a:rPr i="1" dirty="0"/>
              <a:t>tag</a:t>
            </a:r>
            <a:r>
              <a:rPr dirty="0"/>
              <a:t> command specifying the source container name followed by the new tag.</a:t>
            </a:r>
          </a:p>
          <a:p>
            <a:endParaRPr dirty="0"/>
          </a:p>
          <a:p>
            <a:pPr>
              <a:defRPr b="1"/>
            </a:pPr>
            <a:r>
              <a:rPr dirty="0" smtClean="0"/>
              <a:t>Push </a:t>
            </a:r>
            <a:r>
              <a:rPr dirty="0"/>
              <a:t>the container to private </a:t>
            </a:r>
            <a:r>
              <a:rPr dirty="0" smtClean="0"/>
              <a:t>registry</a:t>
            </a:r>
            <a:endParaRPr dirty="0"/>
          </a:p>
          <a:p>
            <a:pPr>
              <a:defRPr b="1"/>
            </a:pPr>
            <a:r>
              <a:rPr dirty="0"/>
              <a:t>$ docker push </a:t>
            </a:r>
            <a:r>
              <a:rPr lang="en-US" dirty="0" smtClean="0"/>
              <a:t>localhost:5000</a:t>
            </a:r>
            <a:r>
              <a:rPr dirty="0" smtClean="0"/>
              <a:t>/training-books-ms-tests</a:t>
            </a:r>
            <a:endParaRPr dirty="0"/>
          </a:p>
          <a:p>
            <a:r>
              <a:rPr dirty="0"/>
              <a:t>Now that we have our container properly tagged with our registry IP and port, we can push it. You'll notice that Docker Engine listed quite a few images that form this container. The status of each of them is </a:t>
            </a:r>
            <a:r>
              <a:rPr i="1" dirty="0"/>
              <a:t>Image already exists</a:t>
            </a:r>
            <a:r>
              <a:rPr dirty="0"/>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dirty="0"/>
          </a:p>
          <a:p>
            <a:pPr>
              <a:defRPr b="1"/>
            </a:pPr>
            <a:r>
              <a:rPr dirty="0" smtClean="0"/>
              <a:t>The </a:t>
            </a:r>
            <a:r>
              <a:rPr dirty="0"/>
              <a:t>container can now be pulled from any </a:t>
            </a:r>
            <a:r>
              <a:rPr dirty="0" smtClean="0"/>
              <a:t>server</a:t>
            </a:r>
            <a:endParaRPr dirty="0"/>
          </a:p>
          <a:p>
            <a:endParaRPr dirty="0"/>
          </a:p>
          <a:p>
            <a:r>
              <a:rPr dirty="0"/>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rPr dirty="0"/>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smtClean="0"/>
              <a:t>Running </a:t>
            </a:r>
            <a:r>
              <a:rPr dirty="0"/>
              <a:t>Tests Inside </a:t>
            </a:r>
            <a:r>
              <a:rPr dirty="0" smtClean="0"/>
              <a:t>Containers</a:t>
            </a:r>
            <a:endParaRPr dirty="0"/>
          </a:p>
          <a:p>
            <a:pPr>
              <a:defRPr b="1"/>
            </a:pPr>
            <a:endParaRPr dirty="0"/>
          </a:p>
          <a:p>
            <a:pPr>
              <a:defRPr b="1"/>
            </a:pPr>
            <a:r>
              <a:rPr dirty="0" smtClean="0"/>
              <a:t>Enter </a:t>
            </a:r>
            <a:r>
              <a:rPr dirty="0"/>
              <a:t>the source code </a:t>
            </a:r>
            <a:r>
              <a:rPr dirty="0" smtClean="0"/>
              <a:t>directory</a:t>
            </a:r>
            <a:endParaRPr dirty="0"/>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smtClean="0"/>
              <a:t>Run </a:t>
            </a:r>
            <a:r>
              <a:rPr dirty="0"/>
              <a:t>tests and build a </a:t>
            </a:r>
            <a:r>
              <a:rPr dirty="0" smtClean="0"/>
              <a:t>JAR</a:t>
            </a:r>
            <a:endParaRPr dirty="0"/>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a:t>
            </a:r>
            <a:r>
              <a:rPr lang="en-US" dirty="0" smtClean="0"/>
              <a:t>localhost:5000</a:t>
            </a:r>
            <a:r>
              <a:rPr dirty="0" smtClean="0"/>
              <a:t>/training-books-ms-tests</a:t>
            </a:r>
            <a:endParaRPr dirty="0"/>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smtClean="0"/>
              <a:t>List </a:t>
            </a:r>
            <a:r>
              <a:rPr dirty="0"/>
              <a:t>directory </a:t>
            </a:r>
            <a:r>
              <a:rPr dirty="0" smtClean="0"/>
              <a:t>contents</a:t>
            </a:r>
            <a:endParaRPr dirty="0"/>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smtClean="0"/>
              <a:t>List </a:t>
            </a:r>
            <a:r>
              <a:rPr dirty="0"/>
              <a:t>Docker </a:t>
            </a:r>
            <a:r>
              <a:rPr dirty="0" smtClean="0"/>
              <a:t>processes</a:t>
            </a:r>
            <a:endParaRPr dirty="0"/>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smtClean="0"/>
              <a:t>The </a:t>
            </a:r>
            <a:r>
              <a:rPr dirty="0"/>
              <a:t>container is gone, code has been tested, and the JAR was </a:t>
            </a:r>
            <a:r>
              <a:rPr dirty="0" smtClean="0"/>
              <a:t>built</a:t>
            </a:r>
            <a:endParaRPr dirty="0"/>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smtClean="0"/>
              <a:t>Building </a:t>
            </a:r>
            <a:r>
              <a:rPr dirty="0"/>
              <a:t>Containers and Pushing Them to the Private </a:t>
            </a:r>
            <a:r>
              <a:rPr dirty="0" smtClean="0"/>
              <a:t>Registry</a:t>
            </a:r>
            <a:endParaRPr dirty="0"/>
          </a:p>
          <a:p>
            <a:pPr>
              <a:defRPr b="1"/>
            </a:pPr>
            <a:endParaRPr dirty="0"/>
          </a:p>
          <a:p>
            <a:pPr>
              <a:defRPr b="1"/>
            </a:pPr>
            <a:r>
              <a:rPr dirty="0" smtClean="0"/>
              <a:t>Inspect Dockerfile</a:t>
            </a:r>
            <a:endParaRPr dirty="0"/>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smtClean="0"/>
              <a:t>Build </a:t>
            </a:r>
            <a:r>
              <a:rPr dirty="0"/>
              <a:t>the container for private </a:t>
            </a:r>
            <a:r>
              <a:rPr dirty="0" smtClean="0"/>
              <a:t>registry</a:t>
            </a:r>
            <a:endParaRPr dirty="0"/>
          </a:p>
          <a:p>
            <a:pPr>
              <a:defRPr b="1"/>
            </a:pPr>
            <a:r>
              <a:rPr dirty="0"/>
              <a:t>$ docker build -t </a:t>
            </a:r>
            <a:r>
              <a:rPr lang="en-US" dirty="0" smtClean="0"/>
              <a:t>localhost:5000</a:t>
            </a:r>
            <a:r>
              <a:rPr dirty="0" smtClean="0"/>
              <a:t>/training-books-ms </a:t>
            </a:r>
            <a:r>
              <a:rPr dirty="0"/>
              <a:t>.</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smtClean="0"/>
              <a:t>Push </a:t>
            </a:r>
            <a:r>
              <a:rPr dirty="0"/>
              <a:t>the container to private </a:t>
            </a:r>
            <a:r>
              <a:rPr dirty="0" smtClean="0"/>
              <a:t>registry</a:t>
            </a:r>
            <a:endParaRPr dirty="0"/>
          </a:p>
          <a:p>
            <a:pPr>
              <a:defRPr b="1"/>
            </a:pPr>
            <a:r>
              <a:rPr dirty="0"/>
              <a:t>$ docker push </a:t>
            </a:r>
            <a:r>
              <a:rPr lang="en-US" dirty="0" smtClean="0"/>
              <a:t>localhost:5000</a:t>
            </a:r>
            <a:r>
              <a:rPr dirty="0" smtClean="0"/>
              <a:t>/training-books-ms</a:t>
            </a:r>
            <a:endParaRPr dirty="0"/>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smtClean="0"/>
              <a:t>The </a:t>
            </a:r>
            <a:r>
              <a:rPr dirty="0"/>
              <a:t>new release is ready to be pulled from any </a:t>
            </a:r>
            <a:r>
              <a:rPr dirty="0" smtClean="0"/>
              <a:t>server</a:t>
            </a:r>
            <a:endParaRPr dirty="0"/>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rPr dirty="0" smtClean="0"/>
              <a:t>Running containers</a:t>
            </a:r>
            <a:endParaRPr dirty="0"/>
          </a:p>
          <a:p>
            <a:pPr>
              <a:defRPr b="1"/>
            </a:pPr>
            <a:endParaRPr dirty="0"/>
          </a:p>
          <a:p>
            <a:pPr>
              <a:defRPr b="1"/>
            </a:pPr>
            <a:r>
              <a:rPr dirty="0" smtClean="0"/>
              <a:t>Run </a:t>
            </a:r>
            <a:r>
              <a:rPr dirty="0"/>
              <a:t>the MongoDB </a:t>
            </a:r>
            <a:r>
              <a:rPr dirty="0" smtClean="0"/>
              <a:t>container</a:t>
            </a:r>
            <a:endParaRPr dirty="0"/>
          </a:p>
          <a:p>
            <a:pPr>
              <a:defRPr b="1"/>
            </a:pPr>
            <a:r>
              <a:rPr dirty="0"/>
              <a:t>$ docker run -d --name books-ms-db mongo</a:t>
            </a:r>
          </a:p>
          <a:p>
            <a:r>
              <a:rPr dirty="0"/>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dirty="0"/>
              <a:t>books-ms-db</a:t>
            </a:r>
            <a:r>
              <a:rPr dirty="0"/>
              <a:t>, and, finally, the name of the container (</a:t>
            </a:r>
            <a:r>
              <a:rPr i="1" dirty="0"/>
              <a:t>mongo</a:t>
            </a:r>
            <a:r>
              <a:rPr dirty="0"/>
              <a:t>). Please note that we did not specify any port for the mongo container. You might be asking how are we going to invoke it from our service? The answer lies in links, as you'll see in the next command.</a:t>
            </a:r>
          </a:p>
          <a:p>
            <a:endParaRPr dirty="0"/>
          </a:p>
          <a:p>
            <a:pPr>
              <a:defRPr b="1"/>
            </a:pPr>
            <a:r>
              <a:rPr dirty="0" smtClean="0"/>
              <a:t>Run </a:t>
            </a:r>
            <a:r>
              <a:rPr dirty="0"/>
              <a:t>the service container linked to </a:t>
            </a:r>
            <a:r>
              <a:rPr dirty="0" smtClean="0"/>
              <a:t>MongoDB</a:t>
            </a:r>
            <a:endParaRPr dirty="0"/>
          </a:p>
          <a:p>
            <a:pPr>
              <a:defRPr b="1"/>
            </a:pPr>
            <a:r>
              <a:rPr dirty="0"/>
              <a:t>$ docker run -d --name books-ms \</a:t>
            </a:r>
          </a:p>
          <a:p>
            <a:pPr>
              <a:defRPr b="1"/>
            </a:pPr>
            <a:r>
              <a:rPr dirty="0"/>
              <a:t>    -p 1234:8080 \</a:t>
            </a:r>
          </a:p>
          <a:p>
            <a:pPr>
              <a:defRPr b="1"/>
            </a:pPr>
            <a:r>
              <a:rPr dirty="0"/>
              <a:t>    --link books-ms-db:db \</a:t>
            </a:r>
          </a:p>
          <a:p>
            <a:pPr>
              <a:defRPr b="1"/>
            </a:pPr>
            <a:r>
              <a:rPr dirty="0"/>
              <a:t>    </a:t>
            </a:r>
            <a:r>
              <a:rPr lang="en-US" dirty="0" smtClean="0"/>
              <a:t>localhost:5000</a:t>
            </a:r>
            <a:r>
              <a:rPr dirty="0" smtClean="0"/>
              <a:t>/training-books-ms</a:t>
            </a:r>
            <a:endParaRPr dirty="0"/>
          </a:p>
          <a:p>
            <a:r>
              <a:rPr dirty="0"/>
              <a:t>We'll use the same </a:t>
            </a:r>
            <a:r>
              <a:rPr i="1" dirty="0"/>
              <a:t>-</a:t>
            </a:r>
            <a:r>
              <a:rPr dirty="0"/>
              <a:t>d and </a:t>
            </a:r>
            <a:r>
              <a:rPr i="1" dirty="0"/>
              <a:t>--name </a:t>
            </a:r>
            <a:r>
              <a:rPr dirty="0"/>
              <a:t>arguments to specify that this container should also run in detached mode and be named </a:t>
            </a:r>
            <a:r>
              <a:rPr i="1" dirty="0"/>
              <a:t>books-ms</a:t>
            </a:r>
            <a:r>
              <a:rPr dirty="0"/>
              <a:t>. The </a:t>
            </a:r>
            <a:r>
              <a:rPr i="1" dirty="0"/>
              <a:t>-p</a:t>
            </a:r>
            <a:r>
              <a:rPr dirty="0"/>
              <a:t> argument specifies that the internal port 8080 should be exposed as 1234 on the host. Once we run it, our service will be available on the port 1234 which will be internally mapped to the port 8080. The next in line is the </a:t>
            </a:r>
            <a:r>
              <a:rPr i="1" dirty="0"/>
              <a:t>--link</a:t>
            </a:r>
            <a:r>
              <a:rPr dirty="0"/>
              <a:t> that will create a connection between the </a:t>
            </a:r>
            <a:r>
              <a:rPr i="1" dirty="0"/>
              <a:t>books-ms-db</a:t>
            </a:r>
            <a:r>
              <a:rPr dirty="0"/>
              <a:t> and the </a:t>
            </a:r>
            <a:r>
              <a:rPr i="1" dirty="0"/>
              <a:t>book-ms</a:t>
            </a:r>
            <a:r>
              <a:rPr dirty="0"/>
              <a:t> containers. Docker will create environment variables that we'll be able to use to find out the internal IP and the port of the MongoDB. Finally, we set that the container that should be run is </a:t>
            </a:r>
            <a:r>
              <a:rPr lang="en-US" i="1" dirty="0" smtClean="0"/>
              <a:t>localhost:5000</a:t>
            </a:r>
            <a:r>
              <a:rPr i="1" dirty="0" smtClean="0"/>
              <a:t>/training-books-ms</a:t>
            </a:r>
            <a:r>
              <a:rPr dirty="0"/>
              <a:t>. [RUN THE COMMAND]</a:t>
            </a:r>
          </a:p>
          <a:p>
            <a:endParaRPr dirty="0"/>
          </a:p>
          <a:p>
            <a:pPr>
              <a:defRPr b="1"/>
            </a:pPr>
            <a:r>
              <a:rPr dirty="0" smtClean="0"/>
              <a:t>List </a:t>
            </a:r>
            <a:r>
              <a:rPr dirty="0"/>
              <a:t>environment variables inside the running </a:t>
            </a:r>
            <a:r>
              <a:rPr dirty="0" smtClean="0"/>
              <a:t>container</a:t>
            </a:r>
            <a:endParaRPr dirty="0"/>
          </a:p>
          <a:p>
            <a:pPr>
              <a:defRPr b="1" i="1"/>
            </a:pPr>
            <a:r>
              <a:rPr dirty="0"/>
              <a:t>$ docker exec -it books-ms env | grep DB</a:t>
            </a:r>
          </a:p>
          <a:p>
            <a:r>
              <a:rPr dirty="0"/>
              <a:t>Let's see the environment variables Docker created through the </a:t>
            </a:r>
            <a:r>
              <a:rPr i="1" dirty="0"/>
              <a:t>--link</a:t>
            </a:r>
            <a:r>
              <a:rPr dirty="0"/>
              <a:t> instruction and, at the same time, explore one more command. The </a:t>
            </a:r>
            <a:r>
              <a:rPr i="1" dirty="0"/>
              <a:t>exec</a:t>
            </a:r>
            <a:r>
              <a:rPr dirty="0"/>
              <a:t> command allows us to execute a command inside a running container. In this case, we're executing </a:t>
            </a:r>
            <a:r>
              <a:rPr i="1" dirty="0"/>
              <a:t>env</a:t>
            </a:r>
            <a:r>
              <a:rPr dirty="0"/>
              <a:t> that will list all environment variables and </a:t>
            </a:r>
            <a:r>
              <a:rPr i="1" dirty="0"/>
              <a:t>piping</a:t>
            </a:r>
            <a:r>
              <a:rPr dirty="0"/>
              <a:t> the result to </a:t>
            </a:r>
            <a:r>
              <a:rPr i="1" dirty="0"/>
              <a:t>grep DB</a:t>
            </a:r>
            <a:r>
              <a:rPr dirty="0"/>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dirty="0"/>
              <a:t>172.17.0.3</a:t>
            </a:r>
            <a:r>
              <a:rPr dirty="0"/>
              <a:t>. Through it, we can access the DB from this container even though the same IP does not exist in the host. In other words, the database is accessible only through this container.</a:t>
            </a:r>
          </a:p>
          <a:p>
            <a:endParaRPr dirty="0"/>
          </a:p>
          <a:p>
            <a:pPr>
              <a:defRPr b="1"/>
            </a:pPr>
            <a:r>
              <a:rPr dirty="0" smtClean="0"/>
              <a:t>List </a:t>
            </a:r>
            <a:r>
              <a:rPr dirty="0"/>
              <a:t>all running Docker </a:t>
            </a:r>
            <a:r>
              <a:rPr dirty="0" smtClean="0"/>
              <a:t>process</a:t>
            </a:r>
            <a:endParaRPr dirty="0"/>
          </a:p>
          <a:p>
            <a:pPr>
              <a:defRPr b="1"/>
            </a:pPr>
            <a:r>
              <a:rPr dirty="0"/>
              <a:t>$ docker ps</a:t>
            </a:r>
          </a:p>
          <a:p>
            <a:pPr>
              <a:defRPr b="1"/>
            </a:pPr>
            <a:r>
              <a:rPr b="0" dirty="0"/>
              <a:t>We can leverage the </a:t>
            </a:r>
            <a:r>
              <a:rPr b="0" i="1" dirty="0"/>
              <a:t>ps</a:t>
            </a:r>
            <a:r>
              <a:rPr b="0" dirty="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dirty="0"/>
          </a:p>
          <a:p>
            <a:pPr>
              <a:defRPr b="1"/>
            </a:pPr>
            <a:r>
              <a:rPr dirty="0" smtClean="0"/>
              <a:t>Confirm </a:t>
            </a:r>
            <a:r>
              <a:rPr dirty="0"/>
              <a:t>that the service </a:t>
            </a:r>
            <a:r>
              <a:rPr dirty="0" smtClean="0"/>
              <a:t>works</a:t>
            </a:r>
            <a:endParaRPr b="0" dirty="0"/>
          </a:p>
          <a:p>
            <a:pPr>
              <a:defRPr b="1"/>
            </a:pPr>
            <a:r>
              <a:rPr dirty="0"/>
              <a:t>$ curl -I localhost:1234/api/v1/books</a:t>
            </a:r>
            <a:endParaRPr b="0" dirty="0"/>
          </a:p>
          <a:p>
            <a:r>
              <a:rPr dirty="0"/>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dirty="0"/>
          </a:p>
          <a:p>
            <a:pPr>
              <a:defRPr b="1"/>
            </a:pPr>
            <a:r>
              <a:rPr dirty="0" smtClean="0"/>
              <a:t>The </a:t>
            </a:r>
            <a:r>
              <a:rPr dirty="0"/>
              <a:t>service packed inside a Docker container has been </a:t>
            </a:r>
            <a:r>
              <a:rPr dirty="0" smtClean="0"/>
              <a:t>deployed</a:t>
            </a:r>
            <a:endParaRPr b="0" dirty="0"/>
          </a:p>
          <a:p>
            <a:endParaRPr b="0" dirty="0"/>
          </a:p>
          <a:p>
            <a:r>
              <a:rPr dirty="0"/>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rPr dirty="0" smtClean="0"/>
              <a:t>Logging</a:t>
            </a:r>
            <a:r>
              <a:rPr dirty="0"/>
              <a:t>, Stopping and Removing </a:t>
            </a:r>
            <a:r>
              <a:rPr dirty="0" smtClean="0"/>
              <a:t>Containers</a:t>
            </a:r>
            <a:endParaRPr dirty="0"/>
          </a:p>
          <a:p>
            <a:pPr>
              <a:defRPr b="1"/>
            </a:pPr>
            <a:endParaRPr dirty="0"/>
          </a:p>
          <a:p>
            <a:pPr>
              <a:defRPr b="1"/>
            </a:pPr>
            <a:r>
              <a:rPr dirty="0" smtClean="0"/>
              <a:t>Outputting </a:t>
            </a:r>
            <a:r>
              <a:rPr dirty="0"/>
              <a:t>service </a:t>
            </a:r>
            <a:r>
              <a:rPr dirty="0" smtClean="0"/>
              <a:t>logs</a:t>
            </a:r>
            <a:endParaRPr dirty="0"/>
          </a:p>
          <a:p>
            <a:pPr>
              <a:defRPr b="1"/>
            </a:pPr>
            <a:r>
              <a:rPr dirty="0"/>
              <a:t>$ docker logs books-ms</a:t>
            </a:r>
          </a:p>
          <a:p>
            <a:pPr>
              <a:defRPr b="1"/>
            </a:pPr>
            <a:endParaRPr lang="es-ES" dirty="0" smtClean="0"/>
          </a:p>
          <a:p>
            <a:pPr>
              <a:defRPr b="1"/>
            </a:pPr>
            <a:r>
              <a:rPr dirty="0" smtClean="0"/>
              <a:t>Outputting </a:t>
            </a:r>
            <a:r>
              <a:rPr dirty="0"/>
              <a:t>DB </a:t>
            </a:r>
            <a:r>
              <a:rPr dirty="0" smtClean="0"/>
              <a:t>logs</a:t>
            </a:r>
            <a:endParaRPr dirty="0"/>
          </a:p>
          <a:p>
            <a:pPr>
              <a:defRPr b="1"/>
            </a:pPr>
            <a:r>
              <a:rPr dirty="0"/>
              <a:t>$ docker logs books-ms-db</a:t>
            </a:r>
          </a:p>
          <a:p>
            <a:r>
              <a:rPr dirty="0"/>
              <a:t>Displaying logs of a running container is easy. All we have to do is run the </a:t>
            </a:r>
            <a:r>
              <a:rPr i="1" dirty="0"/>
              <a:t>logs</a:t>
            </a:r>
            <a:r>
              <a:rPr dirty="0"/>
              <a:t> command followed with the name of the ID of the container. [RUN COMMANDS]. Please note that we could use the </a:t>
            </a:r>
            <a:r>
              <a:rPr i="1" dirty="0"/>
              <a:t>-f</a:t>
            </a:r>
            <a:r>
              <a:rPr dirty="0"/>
              <a:t> argument. In that case, Docker would </a:t>
            </a:r>
            <a:r>
              <a:rPr i="1" dirty="0"/>
              <a:t>tail</a:t>
            </a:r>
            <a:r>
              <a:rPr dirty="0"/>
              <a:t> logs displaying them in near-realtime. It's worth mentioning that the best practice is to write the code that sends logs to standard output. If needed, we can always instruct Docker to redirect them to a file or, for example, syslog.</a:t>
            </a:r>
          </a:p>
          <a:p>
            <a:endParaRPr dirty="0"/>
          </a:p>
          <a:p>
            <a:pPr>
              <a:defRPr b="1"/>
            </a:pPr>
            <a:r>
              <a:rPr dirty="0" smtClean="0"/>
              <a:t>Stopping containers</a:t>
            </a:r>
            <a:endParaRPr dirty="0"/>
          </a:p>
          <a:p>
            <a:pPr>
              <a:defRPr b="1"/>
            </a:pPr>
            <a:r>
              <a:rPr dirty="0"/>
              <a:t>$ docker stop books-ms-db books-ms</a:t>
            </a:r>
          </a:p>
          <a:p>
            <a:r>
              <a:rPr dirty="0"/>
              <a:t>We can just as easily stop a running container. [RUN THE COMMAND]</a:t>
            </a:r>
          </a:p>
          <a:p>
            <a:endParaRPr dirty="0"/>
          </a:p>
          <a:p>
            <a:pPr>
              <a:defRPr b="1"/>
            </a:pPr>
            <a:r>
              <a:rPr dirty="0" smtClean="0"/>
              <a:t>Listing </a:t>
            </a:r>
            <a:r>
              <a:rPr dirty="0"/>
              <a:t>all Docker </a:t>
            </a:r>
            <a:r>
              <a:rPr dirty="0" smtClean="0"/>
              <a:t>processes</a:t>
            </a:r>
            <a:endParaRPr dirty="0"/>
          </a:p>
          <a:p>
            <a:pPr>
              <a:defRPr b="1"/>
            </a:pPr>
            <a:r>
              <a:rPr dirty="0"/>
              <a:t>$ docker ps -a</a:t>
            </a:r>
          </a:p>
          <a:p>
            <a:r>
              <a:rPr dirty="0"/>
              <a:t>To display all (not only running) processes, please use the </a:t>
            </a:r>
            <a:r>
              <a:rPr i="1" dirty="0"/>
              <a:t>-a</a:t>
            </a:r>
            <a:r>
              <a:rPr dirty="0"/>
              <a:t> argument. [RUN THE COMMAND]. Since we stopped our containers, their status is </a:t>
            </a:r>
            <a:r>
              <a:rPr i="1" dirty="0"/>
              <a:t>EXITED.</a:t>
            </a:r>
          </a:p>
          <a:p>
            <a:endParaRPr i="1" dirty="0"/>
          </a:p>
          <a:p>
            <a:pPr>
              <a:defRPr b="1"/>
            </a:pPr>
            <a:r>
              <a:rPr dirty="0" smtClean="0"/>
              <a:t>Removing containers</a:t>
            </a:r>
            <a:endParaRPr dirty="0"/>
          </a:p>
          <a:p>
            <a:pPr>
              <a:defRPr b="1"/>
            </a:pPr>
            <a:r>
              <a:rPr dirty="0"/>
              <a:t>$ docker rm books-ms-db books-ms</a:t>
            </a:r>
          </a:p>
          <a:p>
            <a:r>
              <a:rPr dirty="0"/>
              <a:t>We can also remove containers with the </a:t>
            </a:r>
            <a:r>
              <a:rPr i="1" dirty="0"/>
              <a:t>--rm</a:t>
            </a:r>
            <a:r>
              <a:rPr dirty="0"/>
              <a:t> argument. [RUN THE COMMAND].</a:t>
            </a:r>
          </a:p>
          <a:p>
            <a:endParaRPr dirty="0"/>
          </a:p>
          <a:p>
            <a:pPr>
              <a:defRPr b="1"/>
            </a:pPr>
            <a:r>
              <a:rPr dirty="0" smtClean="0"/>
              <a:t>Listing </a:t>
            </a:r>
            <a:r>
              <a:rPr dirty="0"/>
              <a:t>all Docker </a:t>
            </a:r>
            <a:r>
              <a:rPr dirty="0" smtClean="0"/>
              <a:t>processes</a:t>
            </a:r>
            <a:endParaRPr dirty="0"/>
          </a:p>
          <a:p>
            <a:pPr>
              <a:defRPr b="1"/>
            </a:pPr>
            <a:r>
              <a:rPr dirty="0"/>
              <a:t>$ docker ps -a</a:t>
            </a:r>
          </a:p>
          <a:p>
            <a:r>
              <a:rPr dirty="0"/>
              <a:t>[RUN THE COMMAND]. This time, our containers are absent from the list of all processes.</a:t>
            </a:r>
          </a:p>
          <a:p>
            <a:endParaRPr dirty="0"/>
          </a:p>
          <a:p>
            <a:pPr>
              <a:defRPr b="1"/>
            </a:pPr>
            <a:r>
              <a:rPr dirty="0" smtClean="0"/>
              <a:t>The </a:t>
            </a:r>
            <a:r>
              <a:rPr dirty="0"/>
              <a:t>service has been removed from the </a:t>
            </a:r>
            <a:r>
              <a:rPr dirty="0" smtClean="0"/>
              <a:t>server</a:t>
            </a:r>
            <a:endParaRPr dirty="0"/>
          </a:p>
          <a:p>
            <a:endParaRPr dirty="0"/>
          </a:p>
          <a:p>
            <a:r>
              <a:rPr dirty="0"/>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rPr dirty="0"/>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dirty="0"/>
              <a:t>docker-compose up</a:t>
            </a:r>
            <a:r>
              <a:rPr dirty="0"/>
              <a:t>, </a:t>
            </a:r>
            <a:r>
              <a:rPr i="1" dirty="0"/>
              <a:t>docker-compose stop</a:t>
            </a:r>
            <a:r>
              <a:rPr dirty="0"/>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rPr dirty="0"/>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rPr dirty="0"/>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rPr dirty="0"/>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rPr dirty="0"/>
              <a:t>Today, we'll start working on a project that combined CloudBees Jenkins Pipeline Plugin with Docker. The idea behind today's and tomorrow's sessions is to learn basics about Jenkins Pipeline and Docker Pipeline plugins combined.</a:t>
            </a:r>
          </a:p>
          <a:p>
            <a:endParaRPr dirty="0"/>
          </a:p>
          <a:p>
            <a:pPr>
              <a:defRPr b="1"/>
            </a:pPr>
            <a:r>
              <a:rPr dirty="0"/>
              <a:t>Learn how to combine CloudBees Pipeline plugin with Docker</a:t>
            </a:r>
          </a:p>
          <a:p>
            <a:r>
              <a:rPr dirty="0"/>
              <a:t>We'll put the Docker commands we learned in use to perform operations like building, pushing, pulling, running, and so on. We'll do all that, and more, through the Pipeline plugin.</a:t>
            </a:r>
          </a:p>
          <a:p>
            <a:endParaRPr dirty="0"/>
          </a:p>
          <a:p>
            <a:pPr>
              <a:defRPr b="1"/>
            </a:pPr>
            <a:r>
              <a:rPr dirty="0"/>
              <a:t>Full service deployment lifecycle</a:t>
            </a:r>
          </a:p>
          <a:p>
            <a:r>
              <a:rPr dirty="0"/>
              <a:t>We'll combine both to produce an effective and easy to maintain solution for the full continuous deployment lifecycle.</a:t>
            </a:r>
          </a:p>
          <a:p>
            <a:endParaRPr dirty="0"/>
          </a:p>
          <a:p>
            <a:r>
              <a:rPr dirty="0"/>
              <a:t>Let's to through the steps we'll perform as part of the deployment pipeline.</a:t>
            </a:r>
          </a:p>
          <a:p>
            <a:endParaRPr dirty="0"/>
          </a:p>
          <a:p>
            <a:endParaRPr dirty="0"/>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rPr dirty="0"/>
              <a:t>Run pre-deployment tests inside a Docker container</a:t>
            </a:r>
          </a:p>
          <a:p>
            <a:r>
              <a:rPr dirty="0"/>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dirty="0"/>
          </a:p>
          <a:p>
            <a:pPr>
              <a:defRPr b="1"/>
            </a:pPr>
            <a:r>
              <a:rPr dirty="0"/>
              <a:t>Build artefacts</a:t>
            </a:r>
          </a:p>
          <a:p>
            <a:r>
              <a:rPr dirty="0"/>
              <a:t>Once our pre-deployment tests are successful, we'll run the process that will build a JAR artefact and prepare front-end static files for packaging.</a:t>
            </a:r>
          </a:p>
          <a:p>
            <a:endParaRPr dirty="0"/>
          </a:p>
          <a:p>
            <a:pPr>
              <a:defRPr b="1"/>
            </a:pPr>
            <a:r>
              <a:rPr dirty="0"/>
              <a:t>Build and push the service container</a:t>
            </a:r>
          </a:p>
          <a:p>
            <a:r>
              <a:rPr dirty="0"/>
              <a:t>With the artefacts ready, we'll proceed, and build the container image that will host our service. Once built, we'll push it to the private registry so that it is available for anyone with the access to our server.</a:t>
            </a:r>
          </a:p>
          <a:p>
            <a:endParaRPr dirty="0"/>
          </a:p>
          <a:p>
            <a:pPr>
              <a:defRPr b="1"/>
            </a:pPr>
            <a:r>
              <a:rPr dirty="0"/>
              <a:t>Request manual permission to deploy the service container to production</a:t>
            </a:r>
          </a:p>
          <a:p>
            <a:r>
              <a:rPr dirty="0"/>
              <a:t>Next, we'll add a process that will require a manual confirmation before the container is deployed to production.</a:t>
            </a:r>
          </a:p>
          <a:p>
            <a:endParaRPr dirty="0"/>
          </a:p>
          <a:p>
            <a:pPr>
              <a:defRPr b="1"/>
            </a:pPr>
            <a:r>
              <a:rPr dirty="0"/>
              <a:t>Pull the service container and all dependent containers to production</a:t>
            </a:r>
          </a:p>
          <a:p>
            <a:r>
              <a:rPr dirty="0"/>
              <a:t>Once we receive the confirmation, we'll switch to the production server and pull the latest release from the registry</a:t>
            </a:r>
          </a:p>
          <a:p>
            <a:endParaRPr dirty="0"/>
          </a:p>
          <a:p>
            <a:pPr>
              <a:defRPr b="1"/>
            </a:pPr>
            <a:r>
              <a:rPr dirty="0"/>
              <a:t>Run the service container and all dependent containers in production</a:t>
            </a:r>
          </a:p>
          <a:p>
            <a:r>
              <a:rPr dirty="0"/>
              <a:t>With the latest released pulled, we'll proceed and run the service container as well as those it depends on.</a:t>
            </a:r>
          </a:p>
          <a:p>
            <a:endParaRPr dirty="0"/>
          </a:p>
          <a:p>
            <a:pPr>
              <a:defRPr b="1"/>
            </a:pPr>
            <a:r>
              <a:rPr dirty="0"/>
              <a:t>Run post-deployment tests (integration tests) inside a Docker container</a:t>
            </a:r>
          </a:p>
          <a:p>
            <a:r>
              <a:rPr dirty="0"/>
              <a:t>Finally, we'll run another round of tests to confirm that the process was indeed executed correctly. We'll call them post-deployment or integration tests.</a:t>
            </a:r>
          </a:p>
          <a:p>
            <a:endParaRPr dirty="0"/>
          </a:p>
          <a:p>
            <a:r>
              <a:rPr dirty="0"/>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rPr dirty="0"/>
              <a:t>Git step. It performs a clone from the specified repository. We'll use it to get the latest code from the Git repository </a:t>
            </a:r>
            <a:r>
              <a:rPr i="1" dirty="0"/>
              <a:t>cloudbees/training-books-ms</a:t>
            </a:r>
            <a:r>
              <a:rPr dirty="0"/>
              <a:t>. Please note that the </a:t>
            </a:r>
            <a:r>
              <a:rPr i="1" dirty="0"/>
              <a:t>git</a:t>
            </a:r>
            <a:r>
              <a:rPr dirty="0"/>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rPr dirty="0"/>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rPr dirty="0"/>
              <a:t>The "pwd" function returns the current directory path as a string.</a:t>
            </a:r>
          </a:p>
          <a:p>
            <a:r>
              <a:rPr dirty="0"/>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rPr dirty="0"/>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rPr dirty="0"/>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rPr dirty="0"/>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rPr dirty="0"/>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rPr dirty="0"/>
              <a:t>Environment variables can be assigned or retrieved using the "env" instruction. The "withEnv" instruction sets one or more environment variables within a block. It is a very useful feature that allows us to limit the scope of environment variables</a:t>
            </a:r>
            <a:r>
              <a:rPr dirty="0" smtClean="0"/>
              <a:t>.</a:t>
            </a:r>
            <a:r>
              <a:rPr lang="es-ES" dirty="0" smtClean="0"/>
              <a:t> </a:t>
            </a:r>
            <a:r>
              <a:rPr lang="es-ES" dirty="0" err="1" smtClean="0"/>
              <a:t>Please</a:t>
            </a:r>
            <a:r>
              <a:rPr lang="es-ES" dirty="0" smtClean="0"/>
              <a:t> note </a:t>
            </a:r>
            <a:r>
              <a:rPr lang="es-ES" dirty="0" err="1" smtClean="0"/>
              <a:t>that</a:t>
            </a:r>
            <a:r>
              <a:rPr lang="es-ES" dirty="0" smtClean="0"/>
              <a:t> </a:t>
            </a:r>
            <a:r>
              <a:rPr lang="es-ES" b="1" dirty="0" smtClean="0"/>
              <a:t>[IP]</a:t>
            </a:r>
            <a:r>
              <a:rPr lang="es-ES" dirty="0" smtClean="0"/>
              <a:t> </a:t>
            </a:r>
            <a:r>
              <a:rPr lang="es-ES" dirty="0" err="1" smtClean="0"/>
              <a:t>should</a:t>
            </a:r>
            <a:r>
              <a:rPr lang="es-ES" dirty="0" smtClean="0"/>
              <a:t> be </a:t>
            </a:r>
            <a:r>
              <a:rPr lang="es-ES" dirty="0" err="1" smtClean="0"/>
              <a:t>replaced</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IP of </a:t>
            </a:r>
            <a:r>
              <a:rPr lang="es-ES" baseline="0" dirty="0" err="1" smtClean="0"/>
              <a:t>your</a:t>
            </a:r>
            <a:r>
              <a:rPr lang="es-ES" baseline="0" dirty="0" smtClean="0"/>
              <a:t> AWS </a:t>
            </a:r>
            <a:r>
              <a:rPr lang="es-ES" baseline="0" dirty="0" err="1" smtClean="0"/>
              <a:t>instance</a:t>
            </a:r>
            <a:r>
              <a:rPr lang="es-ES" baseline="0" dirty="0" smtClean="0"/>
              <a:t>.</a:t>
            </a:r>
            <a:endParaRPr dirty="0"/>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rPr dirty="0"/>
              <a:t>Defined the project steps</a:t>
            </a:r>
          </a:p>
          <a:p>
            <a:r>
              <a:rPr dirty="0"/>
              <a:t>We defined the steps that will constitute out project. In a nutshell, the project will perform all the phases of the deployment flow, starting from testing and building, all the way until the service is deployed and integrated in production.</a:t>
            </a:r>
          </a:p>
          <a:p>
            <a:endParaRPr dirty="0"/>
          </a:p>
          <a:p>
            <a:pPr>
              <a:defRPr b="1"/>
            </a:pPr>
            <a:r>
              <a:rPr dirty="0"/>
              <a:t>Created a new Pipeline job</a:t>
            </a:r>
          </a:p>
          <a:p>
            <a:r>
              <a:rPr dirty="0"/>
              <a:t>We created a new Jenkins Pipeline job that will be used to perform all the steps we defined.</a:t>
            </a:r>
          </a:p>
          <a:p>
            <a:endParaRPr dirty="0"/>
          </a:p>
          <a:p>
            <a:pPr>
              <a:defRPr b="1"/>
            </a:pPr>
            <a:r>
              <a:rPr dirty="0"/>
              <a:t>Defined a node step</a:t>
            </a:r>
          </a:p>
          <a:p>
            <a:r>
              <a:rPr dirty="0"/>
              <a:t>We started by specifying the node our pipeline will run in, made sure that the code is retrieved from the repository, defined few variables, created a directory and set proper permissions through the </a:t>
            </a:r>
            <a:r>
              <a:rPr i="1" dirty="0"/>
              <a:t>sh </a:t>
            </a:r>
            <a:r>
              <a:rPr dirty="0"/>
              <a:t>step, and set the </a:t>
            </a:r>
            <a:r>
              <a:rPr i="1" dirty="0"/>
              <a:t>pre-deployment tests</a:t>
            </a:r>
            <a:r>
              <a:rPr dirty="0"/>
              <a:t> stage. As part of the stage, we pulled the latest container with the tests, entered it and run part of the tests suite. From there on, we built a new container with the latest release of the service and pushed it to the private registry. We had to use </a:t>
            </a:r>
            <a:r>
              <a:rPr i="1" dirty="0"/>
              <a:t>stash</a:t>
            </a:r>
            <a:r>
              <a:rPr dirty="0"/>
              <a:t> and </a:t>
            </a:r>
            <a:r>
              <a:rPr i="1" dirty="0"/>
              <a:t>unstash </a:t>
            </a:r>
            <a:r>
              <a:rPr dirty="0"/>
              <a:t>steps to move few files into the production server and defined the steps that form our </a:t>
            </a:r>
            <a:r>
              <a:rPr i="1" dirty="0"/>
              <a:t>deploy</a:t>
            </a:r>
            <a:r>
              <a:rPr dirty="0"/>
              <a:t> stage. Once inside the production server, we pulled the service container together with the MongoDB and used Docker Compose to run both of them. Finally, we run </a:t>
            </a:r>
            <a:r>
              <a:rPr i="1" dirty="0"/>
              <a:t>post-deployment tests</a:t>
            </a:r>
            <a:r>
              <a:rPr dirty="0"/>
              <a:t> that proved that the release was successfully deployed and integrated.</a:t>
            </a:r>
          </a:p>
          <a:p>
            <a:endParaRPr dirty="0"/>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rPr dirty="0"/>
              <a:t>To reinforce today’s material we have a short exercise for you. </a:t>
            </a:r>
          </a:p>
          <a:p>
            <a:endParaRPr dirty="0"/>
          </a:p>
          <a:p>
            <a:r>
              <a:rPr dirty="0"/>
              <a:t>[READ THE EXERCISE FROM THE SCREEN]</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rPr dirty="0"/>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dirty="0"/>
              <a:t>sh</a:t>
            </a:r>
            <a:r>
              <a:rPr dirty="0"/>
              <a:t> step. We split the steps into a few stages; pre-deployment tests, build, deploy, and post-deployment tests. We pulled the Docker image containing all our tests and used the Pipeline step </a:t>
            </a:r>
            <a:r>
              <a:rPr i="1" dirty="0"/>
              <a:t>inside</a:t>
            </a:r>
            <a:r>
              <a:rPr dirty="0"/>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dirty="0"/>
          </a:p>
          <a:p>
            <a:r>
              <a:rPr dirty="0"/>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rPr dirty="0"/>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rPr dirty="0"/>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rPr dirty="0"/>
              <a:t>Executing steps in a sequence can result in a long build time. We can reduce it through the </a:t>
            </a:r>
            <a:r>
              <a:rPr i="1" dirty="0"/>
              <a:t>parallel</a:t>
            </a:r>
            <a:r>
              <a:rPr dirty="0"/>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rPr dirty="0"/>
              <a:t>In many cases, some conditional logic is required. We'll see how we could enhance our Pipeline script by controlling the execution of the steps. There are quite a few </a:t>
            </a:r>
            <a:r>
              <a:rPr i="1" dirty="0"/>
              <a:t>execution control</a:t>
            </a:r>
            <a:r>
              <a:rPr dirty="0"/>
              <a:t> steps. We can use </a:t>
            </a:r>
            <a:r>
              <a:rPr i="1" dirty="0"/>
              <a:t>retry</a:t>
            </a:r>
            <a:r>
              <a:rPr dirty="0"/>
              <a:t> to repeat a block of steps, wait until an even occurs, </a:t>
            </a:r>
            <a:r>
              <a:rPr i="1" dirty="0"/>
              <a:t>pause </a:t>
            </a:r>
            <a:r>
              <a:rPr dirty="0"/>
              <a:t>the execution for a specified period, or </a:t>
            </a:r>
            <a:r>
              <a:rPr i="1" dirty="0"/>
              <a:t>timeout</a:t>
            </a:r>
            <a:r>
              <a:rPr dirty="0"/>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rPr dirty="0"/>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rPr dirty="0"/>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rPr dirty="0"/>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rPr dirty="0"/>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rPr dirty="0"/>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rPr dirty="0"/>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rPr dirty="0"/>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rPr dirty="0"/>
              <a:t>Click the "Add Source" button, select "Git" and type "</a:t>
            </a:r>
            <a:r>
              <a:rPr u="sng" dirty="0">
                <a:solidFill>
                  <a:srgbClr val="0000FF"/>
                </a:solidFill>
                <a:uFill>
                  <a:solidFill>
                    <a:srgbClr val="0000FF"/>
                  </a:solidFill>
                </a:uFill>
                <a:hlinkClick r:id="rId3"/>
              </a:rPr>
              <a:t>https://github.com/cloudbees/training-books-ms.git</a:t>
            </a:r>
            <a:r>
              <a:rPr dirty="0"/>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rPr dirty="0"/>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rPr dirty="0"/>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2.xml"/><Relationship Id="rId107" Type="http://schemas.openxmlformats.org/officeDocument/2006/relationships/slideLayout" Target="../slideLayouts/slideLayout443.xml"/><Relationship Id="rId108" Type="http://schemas.openxmlformats.org/officeDocument/2006/relationships/slideLayout" Target="../slideLayouts/slideLayout444.xml"/><Relationship Id="rId109" Type="http://schemas.openxmlformats.org/officeDocument/2006/relationships/slideLayout" Target="../slideLayouts/slideLayout445.xml"/><Relationship Id="rId70" Type="http://schemas.openxmlformats.org/officeDocument/2006/relationships/slideLayout" Target="../slideLayouts/slideLayout406.xml"/><Relationship Id="rId71" Type="http://schemas.openxmlformats.org/officeDocument/2006/relationships/slideLayout" Target="../slideLayouts/slideLayout407.xml"/><Relationship Id="rId72" Type="http://schemas.openxmlformats.org/officeDocument/2006/relationships/slideLayout" Target="../slideLayouts/slideLayout408.xml"/><Relationship Id="rId73" Type="http://schemas.openxmlformats.org/officeDocument/2006/relationships/slideLayout" Target="../slideLayouts/slideLayout409.xml"/><Relationship Id="rId74" Type="http://schemas.openxmlformats.org/officeDocument/2006/relationships/slideLayout" Target="../slideLayouts/slideLayout410.xml"/><Relationship Id="rId75" Type="http://schemas.openxmlformats.org/officeDocument/2006/relationships/slideLayout" Target="../slideLayouts/slideLayout411.xml"/><Relationship Id="rId76" Type="http://schemas.openxmlformats.org/officeDocument/2006/relationships/slideLayout" Target="../slideLayouts/slideLayout412.xml"/><Relationship Id="rId77" Type="http://schemas.openxmlformats.org/officeDocument/2006/relationships/slideLayout" Target="../slideLayouts/slideLayout413.xml"/><Relationship Id="rId78" Type="http://schemas.openxmlformats.org/officeDocument/2006/relationships/slideLayout" Target="../slideLayouts/slideLayout414.xml"/><Relationship Id="rId79" Type="http://schemas.openxmlformats.org/officeDocument/2006/relationships/slideLayout" Target="../slideLayouts/slideLayout415.xml"/><Relationship Id="rId170" Type="http://schemas.openxmlformats.org/officeDocument/2006/relationships/slideLayout" Target="../slideLayouts/slideLayout506.xml"/><Relationship Id="rId171" Type="http://schemas.openxmlformats.org/officeDocument/2006/relationships/slideLayout" Target="../slideLayouts/slideLayout507.xml"/><Relationship Id="rId172" Type="http://schemas.openxmlformats.org/officeDocument/2006/relationships/slideLayout" Target="../slideLayouts/slideLayout508.xml"/><Relationship Id="rId173" Type="http://schemas.openxmlformats.org/officeDocument/2006/relationships/slideLayout" Target="../slideLayouts/slideLayout509.xml"/><Relationship Id="rId174" Type="http://schemas.openxmlformats.org/officeDocument/2006/relationships/slideLayout" Target="../slideLayouts/slideLayout510.xml"/><Relationship Id="rId175" Type="http://schemas.openxmlformats.org/officeDocument/2006/relationships/slideLayout" Target="../slideLayouts/slideLayout511.xml"/><Relationship Id="rId176" Type="http://schemas.openxmlformats.org/officeDocument/2006/relationships/slideLayout" Target="../slideLayouts/slideLayout512.xml"/><Relationship Id="rId177" Type="http://schemas.openxmlformats.org/officeDocument/2006/relationships/slideLayout" Target="../slideLayouts/slideLayout513.xml"/><Relationship Id="rId178" Type="http://schemas.openxmlformats.org/officeDocument/2006/relationships/slideLayout" Target="../slideLayouts/slideLayout514.xml"/><Relationship Id="rId179" Type="http://schemas.openxmlformats.org/officeDocument/2006/relationships/slideLayout" Target="../slideLayouts/slideLayout515.xml"/><Relationship Id="rId260" Type="http://schemas.openxmlformats.org/officeDocument/2006/relationships/slideLayout" Target="../slideLayouts/slideLayout596.xml"/><Relationship Id="rId10" Type="http://schemas.openxmlformats.org/officeDocument/2006/relationships/slideLayout" Target="../slideLayouts/slideLayout346.xml"/><Relationship Id="rId11" Type="http://schemas.openxmlformats.org/officeDocument/2006/relationships/slideLayout" Target="../slideLayouts/slideLayout347.xml"/><Relationship Id="rId12" Type="http://schemas.openxmlformats.org/officeDocument/2006/relationships/slideLayout" Target="../slideLayouts/slideLayout348.xml"/><Relationship Id="rId13" Type="http://schemas.openxmlformats.org/officeDocument/2006/relationships/slideLayout" Target="../slideLayouts/slideLayout349.xml"/><Relationship Id="rId14" Type="http://schemas.openxmlformats.org/officeDocument/2006/relationships/slideLayout" Target="../slideLayouts/slideLayout350.xml"/><Relationship Id="rId15" Type="http://schemas.openxmlformats.org/officeDocument/2006/relationships/slideLayout" Target="../slideLayouts/slideLayout351.xml"/><Relationship Id="rId16" Type="http://schemas.openxmlformats.org/officeDocument/2006/relationships/slideLayout" Target="../slideLayouts/slideLayout352.xml"/><Relationship Id="rId17" Type="http://schemas.openxmlformats.org/officeDocument/2006/relationships/slideLayout" Target="../slideLayouts/slideLayout353.xml"/><Relationship Id="rId18" Type="http://schemas.openxmlformats.org/officeDocument/2006/relationships/slideLayout" Target="../slideLayouts/slideLayout354.xml"/><Relationship Id="rId19" Type="http://schemas.openxmlformats.org/officeDocument/2006/relationships/slideLayout" Target="../slideLayouts/slideLayout355.xml"/><Relationship Id="rId261" Type="http://schemas.openxmlformats.org/officeDocument/2006/relationships/slideLayout" Target="../slideLayouts/slideLayout597.xml"/><Relationship Id="rId262" Type="http://schemas.openxmlformats.org/officeDocument/2006/relationships/slideLayout" Target="../slideLayouts/slideLayout598.xml"/><Relationship Id="rId263" Type="http://schemas.openxmlformats.org/officeDocument/2006/relationships/slideLayout" Target="../slideLayouts/slideLayout599.xml"/><Relationship Id="rId264" Type="http://schemas.openxmlformats.org/officeDocument/2006/relationships/slideLayout" Target="../slideLayouts/slideLayout600.xml"/><Relationship Id="rId110" Type="http://schemas.openxmlformats.org/officeDocument/2006/relationships/slideLayout" Target="../slideLayouts/slideLayout446.xml"/><Relationship Id="rId111" Type="http://schemas.openxmlformats.org/officeDocument/2006/relationships/slideLayout" Target="../slideLayouts/slideLayout447.xml"/><Relationship Id="rId112" Type="http://schemas.openxmlformats.org/officeDocument/2006/relationships/slideLayout" Target="../slideLayouts/slideLayout448.xml"/><Relationship Id="rId113" Type="http://schemas.openxmlformats.org/officeDocument/2006/relationships/slideLayout" Target="../slideLayouts/slideLayout449.xml"/><Relationship Id="rId114" Type="http://schemas.openxmlformats.org/officeDocument/2006/relationships/slideLayout" Target="../slideLayouts/slideLayout450.xml"/><Relationship Id="rId115" Type="http://schemas.openxmlformats.org/officeDocument/2006/relationships/slideLayout" Target="../slideLayouts/slideLayout451.xml"/><Relationship Id="rId116" Type="http://schemas.openxmlformats.org/officeDocument/2006/relationships/slideLayout" Target="../slideLayouts/slideLayout452.xml"/><Relationship Id="rId117" Type="http://schemas.openxmlformats.org/officeDocument/2006/relationships/slideLayout" Target="../slideLayouts/slideLayout453.xml"/><Relationship Id="rId118" Type="http://schemas.openxmlformats.org/officeDocument/2006/relationships/slideLayout" Target="../slideLayouts/slideLayout454.xml"/><Relationship Id="rId119" Type="http://schemas.openxmlformats.org/officeDocument/2006/relationships/slideLayout" Target="../slideLayouts/slideLayout455.xml"/><Relationship Id="rId200" Type="http://schemas.openxmlformats.org/officeDocument/2006/relationships/slideLayout" Target="../slideLayouts/slideLayout536.xml"/><Relationship Id="rId201" Type="http://schemas.openxmlformats.org/officeDocument/2006/relationships/slideLayout" Target="../slideLayouts/slideLayout537.xml"/><Relationship Id="rId202" Type="http://schemas.openxmlformats.org/officeDocument/2006/relationships/slideLayout" Target="../slideLayouts/slideLayout538.xml"/><Relationship Id="rId203" Type="http://schemas.openxmlformats.org/officeDocument/2006/relationships/slideLayout" Target="../slideLayouts/slideLayout539.xml"/><Relationship Id="rId204" Type="http://schemas.openxmlformats.org/officeDocument/2006/relationships/slideLayout" Target="../slideLayouts/slideLayout540.xml"/><Relationship Id="rId205" Type="http://schemas.openxmlformats.org/officeDocument/2006/relationships/slideLayout" Target="../slideLayouts/slideLayout541.xml"/><Relationship Id="rId206" Type="http://schemas.openxmlformats.org/officeDocument/2006/relationships/slideLayout" Target="../slideLayouts/slideLayout542.xml"/><Relationship Id="rId207" Type="http://schemas.openxmlformats.org/officeDocument/2006/relationships/slideLayout" Target="../slideLayouts/slideLayout543.xml"/><Relationship Id="rId208" Type="http://schemas.openxmlformats.org/officeDocument/2006/relationships/slideLayout" Target="../slideLayouts/slideLayout544.xml"/><Relationship Id="rId209" Type="http://schemas.openxmlformats.org/officeDocument/2006/relationships/slideLayout" Target="../slideLayouts/slideLayout545.xml"/><Relationship Id="rId265" Type="http://schemas.openxmlformats.org/officeDocument/2006/relationships/slideLayout" Target="../slideLayouts/slideLayout601.xml"/><Relationship Id="rId266" Type="http://schemas.openxmlformats.org/officeDocument/2006/relationships/slideLayout" Target="../slideLayouts/slideLayout602.xml"/><Relationship Id="rId267" Type="http://schemas.openxmlformats.org/officeDocument/2006/relationships/slideLayout" Target="../slideLayouts/slideLayout603.xml"/><Relationship Id="rId268" Type="http://schemas.openxmlformats.org/officeDocument/2006/relationships/slideLayout" Target="../slideLayouts/slideLayout604.xml"/><Relationship Id="rId269" Type="http://schemas.openxmlformats.org/officeDocument/2006/relationships/slideLayout" Target="../slideLayouts/slideLayout605.xml"/><Relationship Id="rId1" Type="http://schemas.openxmlformats.org/officeDocument/2006/relationships/slideLayout" Target="../slideLayouts/slideLayout337.xml"/><Relationship Id="rId2" Type="http://schemas.openxmlformats.org/officeDocument/2006/relationships/slideLayout" Target="../slideLayouts/slideLayout338.xml"/><Relationship Id="rId3" Type="http://schemas.openxmlformats.org/officeDocument/2006/relationships/slideLayout" Target="../slideLayouts/slideLayout339.xml"/><Relationship Id="rId4" Type="http://schemas.openxmlformats.org/officeDocument/2006/relationships/slideLayout" Target="../slideLayouts/slideLayout340.xml"/><Relationship Id="rId5" Type="http://schemas.openxmlformats.org/officeDocument/2006/relationships/slideLayout" Target="../slideLayouts/slideLayout341.xml"/><Relationship Id="rId6" Type="http://schemas.openxmlformats.org/officeDocument/2006/relationships/slideLayout" Target="../slideLayouts/slideLayout342.xml"/><Relationship Id="rId7" Type="http://schemas.openxmlformats.org/officeDocument/2006/relationships/slideLayout" Target="../slideLayouts/slideLayout343.xml"/><Relationship Id="rId8" Type="http://schemas.openxmlformats.org/officeDocument/2006/relationships/slideLayout" Target="../slideLayouts/slideLayout344.xml"/><Relationship Id="rId9" Type="http://schemas.openxmlformats.org/officeDocument/2006/relationships/slideLayout" Target="../slideLayouts/slideLayout345.xml"/><Relationship Id="rId80" Type="http://schemas.openxmlformats.org/officeDocument/2006/relationships/slideLayout" Target="../slideLayouts/slideLayout416.xml"/><Relationship Id="rId81" Type="http://schemas.openxmlformats.org/officeDocument/2006/relationships/slideLayout" Target="../slideLayouts/slideLayout417.xml"/><Relationship Id="rId82" Type="http://schemas.openxmlformats.org/officeDocument/2006/relationships/slideLayout" Target="../slideLayouts/slideLayout418.xml"/><Relationship Id="rId83" Type="http://schemas.openxmlformats.org/officeDocument/2006/relationships/slideLayout" Target="../slideLayouts/slideLayout419.xml"/><Relationship Id="rId84" Type="http://schemas.openxmlformats.org/officeDocument/2006/relationships/slideLayout" Target="../slideLayouts/slideLayout420.xml"/><Relationship Id="rId85" Type="http://schemas.openxmlformats.org/officeDocument/2006/relationships/slideLayout" Target="../slideLayouts/slideLayout421.xml"/><Relationship Id="rId86" Type="http://schemas.openxmlformats.org/officeDocument/2006/relationships/slideLayout" Target="../slideLayouts/slideLayout422.xml"/><Relationship Id="rId87" Type="http://schemas.openxmlformats.org/officeDocument/2006/relationships/slideLayout" Target="../slideLayouts/slideLayout423.xml"/><Relationship Id="rId88" Type="http://schemas.openxmlformats.org/officeDocument/2006/relationships/slideLayout" Target="../slideLayouts/slideLayout424.xml"/><Relationship Id="rId89" Type="http://schemas.openxmlformats.org/officeDocument/2006/relationships/slideLayout" Target="../slideLayouts/slideLayout425.xml"/><Relationship Id="rId180" Type="http://schemas.openxmlformats.org/officeDocument/2006/relationships/slideLayout" Target="../slideLayouts/slideLayout516.xml"/><Relationship Id="rId181" Type="http://schemas.openxmlformats.org/officeDocument/2006/relationships/slideLayout" Target="../slideLayouts/slideLayout517.xml"/><Relationship Id="rId182" Type="http://schemas.openxmlformats.org/officeDocument/2006/relationships/slideLayout" Target="../slideLayouts/slideLayout518.xml"/><Relationship Id="rId183" Type="http://schemas.openxmlformats.org/officeDocument/2006/relationships/slideLayout" Target="../slideLayouts/slideLayout519.xml"/><Relationship Id="rId184" Type="http://schemas.openxmlformats.org/officeDocument/2006/relationships/slideLayout" Target="../slideLayouts/slideLayout520.xml"/><Relationship Id="rId185" Type="http://schemas.openxmlformats.org/officeDocument/2006/relationships/slideLayout" Target="../slideLayouts/slideLayout521.xml"/><Relationship Id="rId186" Type="http://schemas.openxmlformats.org/officeDocument/2006/relationships/slideLayout" Target="../slideLayouts/slideLayout522.xml"/><Relationship Id="rId187" Type="http://schemas.openxmlformats.org/officeDocument/2006/relationships/slideLayout" Target="../slideLayouts/slideLayout523.xml"/><Relationship Id="rId188" Type="http://schemas.openxmlformats.org/officeDocument/2006/relationships/slideLayout" Target="../slideLayouts/slideLayout524.xml"/><Relationship Id="rId189" Type="http://schemas.openxmlformats.org/officeDocument/2006/relationships/slideLayout" Target="../slideLayouts/slideLayout525.xml"/><Relationship Id="rId270" Type="http://schemas.openxmlformats.org/officeDocument/2006/relationships/slideLayout" Target="../slideLayouts/slideLayout606.xml"/><Relationship Id="rId20" Type="http://schemas.openxmlformats.org/officeDocument/2006/relationships/slideLayout" Target="../slideLayouts/slideLayout356.xml"/><Relationship Id="rId21" Type="http://schemas.openxmlformats.org/officeDocument/2006/relationships/slideLayout" Target="../slideLayouts/slideLayout357.xml"/><Relationship Id="rId22" Type="http://schemas.openxmlformats.org/officeDocument/2006/relationships/slideLayout" Target="../slideLayouts/slideLayout358.xml"/><Relationship Id="rId23" Type="http://schemas.openxmlformats.org/officeDocument/2006/relationships/slideLayout" Target="../slideLayouts/slideLayout359.xml"/><Relationship Id="rId24" Type="http://schemas.openxmlformats.org/officeDocument/2006/relationships/slideLayout" Target="../slideLayouts/slideLayout360.xml"/><Relationship Id="rId25" Type="http://schemas.openxmlformats.org/officeDocument/2006/relationships/slideLayout" Target="../slideLayouts/slideLayout361.xml"/><Relationship Id="rId26" Type="http://schemas.openxmlformats.org/officeDocument/2006/relationships/slideLayout" Target="../slideLayouts/slideLayout362.xml"/><Relationship Id="rId27" Type="http://schemas.openxmlformats.org/officeDocument/2006/relationships/slideLayout" Target="../slideLayouts/slideLayout363.xml"/><Relationship Id="rId28" Type="http://schemas.openxmlformats.org/officeDocument/2006/relationships/slideLayout" Target="../slideLayouts/slideLayout364.xml"/><Relationship Id="rId29" Type="http://schemas.openxmlformats.org/officeDocument/2006/relationships/slideLayout" Target="../slideLayouts/slideLayout365.xml"/><Relationship Id="rId271" Type="http://schemas.openxmlformats.org/officeDocument/2006/relationships/slideLayout" Target="../slideLayouts/slideLayout607.xml"/><Relationship Id="rId272" Type="http://schemas.openxmlformats.org/officeDocument/2006/relationships/slideLayout" Target="../slideLayouts/slideLayout608.xml"/><Relationship Id="rId273" Type="http://schemas.openxmlformats.org/officeDocument/2006/relationships/slideLayout" Target="../slideLayouts/slideLayout609.xml"/><Relationship Id="rId274" Type="http://schemas.openxmlformats.org/officeDocument/2006/relationships/slideLayout" Target="../slideLayouts/slideLayout610.xml"/><Relationship Id="rId120" Type="http://schemas.openxmlformats.org/officeDocument/2006/relationships/slideLayout" Target="../slideLayouts/slideLayout456.xml"/><Relationship Id="rId121" Type="http://schemas.openxmlformats.org/officeDocument/2006/relationships/slideLayout" Target="../slideLayouts/slideLayout457.xml"/><Relationship Id="rId122" Type="http://schemas.openxmlformats.org/officeDocument/2006/relationships/slideLayout" Target="../slideLayouts/slideLayout458.xml"/><Relationship Id="rId123" Type="http://schemas.openxmlformats.org/officeDocument/2006/relationships/slideLayout" Target="../slideLayouts/slideLayout459.xml"/><Relationship Id="rId124" Type="http://schemas.openxmlformats.org/officeDocument/2006/relationships/slideLayout" Target="../slideLayouts/slideLayout460.xml"/><Relationship Id="rId125" Type="http://schemas.openxmlformats.org/officeDocument/2006/relationships/slideLayout" Target="../slideLayouts/slideLayout461.xml"/><Relationship Id="rId126" Type="http://schemas.openxmlformats.org/officeDocument/2006/relationships/slideLayout" Target="../slideLayouts/slideLayout462.xml"/><Relationship Id="rId127" Type="http://schemas.openxmlformats.org/officeDocument/2006/relationships/slideLayout" Target="../slideLayouts/slideLayout463.xml"/><Relationship Id="rId128" Type="http://schemas.openxmlformats.org/officeDocument/2006/relationships/slideLayout" Target="../slideLayouts/slideLayout464.xml"/><Relationship Id="rId129" Type="http://schemas.openxmlformats.org/officeDocument/2006/relationships/slideLayout" Target="../slideLayouts/slideLayout465.xml"/><Relationship Id="rId210" Type="http://schemas.openxmlformats.org/officeDocument/2006/relationships/slideLayout" Target="../slideLayouts/slideLayout546.xml"/><Relationship Id="rId211" Type="http://schemas.openxmlformats.org/officeDocument/2006/relationships/slideLayout" Target="../slideLayouts/slideLayout547.xml"/><Relationship Id="rId212" Type="http://schemas.openxmlformats.org/officeDocument/2006/relationships/slideLayout" Target="../slideLayouts/slideLayout548.xml"/><Relationship Id="rId213" Type="http://schemas.openxmlformats.org/officeDocument/2006/relationships/slideLayout" Target="../slideLayouts/slideLayout549.xml"/><Relationship Id="rId214" Type="http://schemas.openxmlformats.org/officeDocument/2006/relationships/slideLayout" Target="../slideLayouts/slideLayout550.xml"/><Relationship Id="rId215" Type="http://schemas.openxmlformats.org/officeDocument/2006/relationships/slideLayout" Target="../slideLayouts/slideLayout551.xml"/><Relationship Id="rId216" Type="http://schemas.openxmlformats.org/officeDocument/2006/relationships/slideLayout" Target="../slideLayouts/slideLayout552.xml"/><Relationship Id="rId217" Type="http://schemas.openxmlformats.org/officeDocument/2006/relationships/slideLayout" Target="../slideLayouts/slideLayout553.xml"/><Relationship Id="rId218" Type="http://schemas.openxmlformats.org/officeDocument/2006/relationships/slideLayout" Target="../slideLayouts/slideLayout554.xml"/><Relationship Id="rId219" Type="http://schemas.openxmlformats.org/officeDocument/2006/relationships/slideLayout" Target="../slideLayouts/slideLayout555.xml"/><Relationship Id="rId275" Type="http://schemas.openxmlformats.org/officeDocument/2006/relationships/slideLayout" Target="../slideLayouts/slideLayout611.xml"/><Relationship Id="rId276" Type="http://schemas.openxmlformats.org/officeDocument/2006/relationships/slideLayout" Target="../slideLayouts/slideLayout612.xml"/><Relationship Id="rId277" Type="http://schemas.openxmlformats.org/officeDocument/2006/relationships/slideLayout" Target="../slideLayouts/slideLayout613.xml"/><Relationship Id="rId278" Type="http://schemas.openxmlformats.org/officeDocument/2006/relationships/slideLayout" Target="../slideLayouts/slideLayout614.xml"/><Relationship Id="rId279" Type="http://schemas.openxmlformats.org/officeDocument/2006/relationships/slideLayout" Target="../slideLayouts/slideLayout615.xml"/><Relationship Id="rId300" Type="http://schemas.openxmlformats.org/officeDocument/2006/relationships/slideLayout" Target="../slideLayouts/slideLayout636.xml"/><Relationship Id="rId301" Type="http://schemas.openxmlformats.org/officeDocument/2006/relationships/slideLayout" Target="../slideLayouts/slideLayout637.xml"/><Relationship Id="rId302" Type="http://schemas.openxmlformats.org/officeDocument/2006/relationships/slideLayout" Target="../slideLayouts/slideLayout638.xml"/><Relationship Id="rId303" Type="http://schemas.openxmlformats.org/officeDocument/2006/relationships/slideLayout" Target="../slideLayouts/slideLayout639.xml"/><Relationship Id="rId304" Type="http://schemas.openxmlformats.org/officeDocument/2006/relationships/slideLayout" Target="../slideLayouts/slideLayout640.xml"/><Relationship Id="rId305" Type="http://schemas.openxmlformats.org/officeDocument/2006/relationships/slideLayout" Target="../slideLayouts/slideLayout641.xml"/><Relationship Id="rId306" Type="http://schemas.openxmlformats.org/officeDocument/2006/relationships/slideLayout" Target="../slideLayouts/slideLayout642.xml"/><Relationship Id="rId307" Type="http://schemas.openxmlformats.org/officeDocument/2006/relationships/slideLayout" Target="../slideLayouts/slideLayout643.xml"/><Relationship Id="rId308" Type="http://schemas.openxmlformats.org/officeDocument/2006/relationships/slideLayout" Target="../slideLayouts/slideLayout644.xml"/><Relationship Id="rId309" Type="http://schemas.openxmlformats.org/officeDocument/2006/relationships/slideLayout" Target="../slideLayouts/slideLayout645.xml"/><Relationship Id="rId90" Type="http://schemas.openxmlformats.org/officeDocument/2006/relationships/slideLayout" Target="../slideLayouts/slideLayout426.xml"/><Relationship Id="rId91" Type="http://schemas.openxmlformats.org/officeDocument/2006/relationships/slideLayout" Target="../slideLayouts/slideLayout427.xml"/><Relationship Id="rId92" Type="http://schemas.openxmlformats.org/officeDocument/2006/relationships/slideLayout" Target="../slideLayouts/slideLayout428.xml"/><Relationship Id="rId93" Type="http://schemas.openxmlformats.org/officeDocument/2006/relationships/slideLayout" Target="../slideLayouts/slideLayout429.xml"/><Relationship Id="rId94" Type="http://schemas.openxmlformats.org/officeDocument/2006/relationships/slideLayout" Target="../slideLayouts/slideLayout430.xml"/><Relationship Id="rId95" Type="http://schemas.openxmlformats.org/officeDocument/2006/relationships/slideLayout" Target="../slideLayouts/slideLayout431.xml"/><Relationship Id="rId96" Type="http://schemas.openxmlformats.org/officeDocument/2006/relationships/slideLayout" Target="../slideLayouts/slideLayout432.xml"/><Relationship Id="rId97" Type="http://schemas.openxmlformats.org/officeDocument/2006/relationships/slideLayout" Target="../slideLayouts/slideLayout433.xml"/><Relationship Id="rId98" Type="http://schemas.openxmlformats.org/officeDocument/2006/relationships/slideLayout" Target="../slideLayouts/slideLayout434.xml"/><Relationship Id="rId99" Type="http://schemas.openxmlformats.org/officeDocument/2006/relationships/slideLayout" Target="../slideLayouts/slideLayout435.xml"/><Relationship Id="rId190" Type="http://schemas.openxmlformats.org/officeDocument/2006/relationships/slideLayout" Target="../slideLayouts/slideLayout526.xml"/><Relationship Id="rId191" Type="http://schemas.openxmlformats.org/officeDocument/2006/relationships/slideLayout" Target="../slideLayouts/slideLayout527.xml"/><Relationship Id="rId192" Type="http://schemas.openxmlformats.org/officeDocument/2006/relationships/slideLayout" Target="../slideLayouts/slideLayout528.xml"/><Relationship Id="rId193" Type="http://schemas.openxmlformats.org/officeDocument/2006/relationships/slideLayout" Target="../slideLayouts/slideLayout529.xml"/><Relationship Id="rId194" Type="http://schemas.openxmlformats.org/officeDocument/2006/relationships/slideLayout" Target="../slideLayouts/slideLayout530.xml"/><Relationship Id="rId195" Type="http://schemas.openxmlformats.org/officeDocument/2006/relationships/slideLayout" Target="../slideLayouts/slideLayout531.xml"/><Relationship Id="rId196" Type="http://schemas.openxmlformats.org/officeDocument/2006/relationships/slideLayout" Target="../slideLayouts/slideLayout532.xml"/><Relationship Id="rId197" Type="http://schemas.openxmlformats.org/officeDocument/2006/relationships/slideLayout" Target="../slideLayouts/slideLayout533.xml"/><Relationship Id="rId198" Type="http://schemas.openxmlformats.org/officeDocument/2006/relationships/slideLayout" Target="../slideLayouts/slideLayout534.xml"/><Relationship Id="rId199" Type="http://schemas.openxmlformats.org/officeDocument/2006/relationships/slideLayout" Target="../slideLayouts/slideLayout535.xml"/><Relationship Id="rId280" Type="http://schemas.openxmlformats.org/officeDocument/2006/relationships/slideLayout" Target="../slideLayouts/slideLayout616.xml"/><Relationship Id="rId30" Type="http://schemas.openxmlformats.org/officeDocument/2006/relationships/slideLayout" Target="../slideLayouts/slideLayout366.xml"/><Relationship Id="rId31" Type="http://schemas.openxmlformats.org/officeDocument/2006/relationships/slideLayout" Target="../slideLayouts/slideLayout367.xml"/><Relationship Id="rId32" Type="http://schemas.openxmlformats.org/officeDocument/2006/relationships/slideLayout" Target="../slideLayouts/slideLayout368.xml"/><Relationship Id="rId33" Type="http://schemas.openxmlformats.org/officeDocument/2006/relationships/slideLayout" Target="../slideLayouts/slideLayout369.xml"/><Relationship Id="rId34" Type="http://schemas.openxmlformats.org/officeDocument/2006/relationships/slideLayout" Target="../slideLayouts/slideLayout370.xml"/><Relationship Id="rId35" Type="http://schemas.openxmlformats.org/officeDocument/2006/relationships/slideLayout" Target="../slideLayouts/slideLayout371.xml"/><Relationship Id="rId36" Type="http://schemas.openxmlformats.org/officeDocument/2006/relationships/slideLayout" Target="../slideLayouts/slideLayout372.xml"/><Relationship Id="rId37" Type="http://schemas.openxmlformats.org/officeDocument/2006/relationships/slideLayout" Target="../slideLayouts/slideLayout373.xml"/><Relationship Id="rId38" Type="http://schemas.openxmlformats.org/officeDocument/2006/relationships/slideLayout" Target="../slideLayouts/slideLayout374.xml"/><Relationship Id="rId39" Type="http://schemas.openxmlformats.org/officeDocument/2006/relationships/slideLayout" Target="../slideLayouts/slideLayout375.xml"/><Relationship Id="rId281" Type="http://schemas.openxmlformats.org/officeDocument/2006/relationships/slideLayout" Target="../slideLayouts/slideLayout617.xml"/><Relationship Id="rId282" Type="http://schemas.openxmlformats.org/officeDocument/2006/relationships/slideLayout" Target="../slideLayouts/slideLayout618.xml"/><Relationship Id="rId283" Type="http://schemas.openxmlformats.org/officeDocument/2006/relationships/slideLayout" Target="../slideLayouts/slideLayout619.xml"/><Relationship Id="rId284" Type="http://schemas.openxmlformats.org/officeDocument/2006/relationships/slideLayout" Target="../slideLayouts/slideLayout620.xml"/><Relationship Id="rId130" Type="http://schemas.openxmlformats.org/officeDocument/2006/relationships/slideLayout" Target="../slideLayouts/slideLayout466.xml"/><Relationship Id="rId131" Type="http://schemas.openxmlformats.org/officeDocument/2006/relationships/slideLayout" Target="../slideLayouts/slideLayout467.xml"/><Relationship Id="rId132" Type="http://schemas.openxmlformats.org/officeDocument/2006/relationships/slideLayout" Target="../slideLayouts/slideLayout468.xml"/><Relationship Id="rId133" Type="http://schemas.openxmlformats.org/officeDocument/2006/relationships/slideLayout" Target="../slideLayouts/slideLayout469.xml"/><Relationship Id="rId220" Type="http://schemas.openxmlformats.org/officeDocument/2006/relationships/slideLayout" Target="../slideLayouts/slideLayout556.xml"/><Relationship Id="rId221" Type="http://schemas.openxmlformats.org/officeDocument/2006/relationships/slideLayout" Target="../slideLayouts/slideLayout557.xml"/><Relationship Id="rId222" Type="http://schemas.openxmlformats.org/officeDocument/2006/relationships/slideLayout" Target="../slideLayouts/slideLayout558.xml"/><Relationship Id="rId223" Type="http://schemas.openxmlformats.org/officeDocument/2006/relationships/slideLayout" Target="../slideLayouts/slideLayout559.xml"/><Relationship Id="rId224" Type="http://schemas.openxmlformats.org/officeDocument/2006/relationships/slideLayout" Target="../slideLayouts/slideLayout560.xml"/><Relationship Id="rId225" Type="http://schemas.openxmlformats.org/officeDocument/2006/relationships/slideLayout" Target="../slideLayouts/slideLayout561.xml"/><Relationship Id="rId226" Type="http://schemas.openxmlformats.org/officeDocument/2006/relationships/slideLayout" Target="../slideLayouts/slideLayout562.xml"/><Relationship Id="rId227" Type="http://schemas.openxmlformats.org/officeDocument/2006/relationships/slideLayout" Target="../slideLayouts/slideLayout563.xml"/><Relationship Id="rId228" Type="http://schemas.openxmlformats.org/officeDocument/2006/relationships/slideLayout" Target="../slideLayouts/slideLayout564.xml"/><Relationship Id="rId229" Type="http://schemas.openxmlformats.org/officeDocument/2006/relationships/slideLayout" Target="../slideLayouts/slideLayout565.xml"/><Relationship Id="rId134" Type="http://schemas.openxmlformats.org/officeDocument/2006/relationships/slideLayout" Target="../slideLayouts/slideLayout470.xml"/><Relationship Id="rId135" Type="http://schemas.openxmlformats.org/officeDocument/2006/relationships/slideLayout" Target="../slideLayouts/slideLayout471.xml"/><Relationship Id="rId136" Type="http://schemas.openxmlformats.org/officeDocument/2006/relationships/slideLayout" Target="../slideLayouts/slideLayout472.xml"/><Relationship Id="rId137" Type="http://schemas.openxmlformats.org/officeDocument/2006/relationships/slideLayout" Target="../slideLayouts/slideLayout473.xml"/><Relationship Id="rId138" Type="http://schemas.openxmlformats.org/officeDocument/2006/relationships/slideLayout" Target="../slideLayouts/slideLayout474.xml"/><Relationship Id="rId139" Type="http://schemas.openxmlformats.org/officeDocument/2006/relationships/slideLayout" Target="../slideLayouts/slideLayout475.xml"/><Relationship Id="rId285" Type="http://schemas.openxmlformats.org/officeDocument/2006/relationships/slideLayout" Target="../slideLayouts/slideLayout621.xml"/><Relationship Id="rId286" Type="http://schemas.openxmlformats.org/officeDocument/2006/relationships/slideLayout" Target="../slideLayouts/slideLayout622.xml"/><Relationship Id="rId287" Type="http://schemas.openxmlformats.org/officeDocument/2006/relationships/slideLayout" Target="../slideLayouts/slideLayout623.xml"/><Relationship Id="rId288" Type="http://schemas.openxmlformats.org/officeDocument/2006/relationships/slideLayout" Target="../slideLayouts/slideLayout624.xml"/><Relationship Id="rId289" Type="http://schemas.openxmlformats.org/officeDocument/2006/relationships/slideLayout" Target="../slideLayouts/slideLayout625.xml"/><Relationship Id="rId310" Type="http://schemas.openxmlformats.org/officeDocument/2006/relationships/slideLayout" Target="../slideLayouts/slideLayout646.xml"/><Relationship Id="rId311" Type="http://schemas.openxmlformats.org/officeDocument/2006/relationships/slideLayout" Target="../slideLayouts/slideLayout647.xml"/><Relationship Id="rId312" Type="http://schemas.openxmlformats.org/officeDocument/2006/relationships/slideLayout" Target="../slideLayouts/slideLayout648.xml"/><Relationship Id="rId313" Type="http://schemas.openxmlformats.org/officeDocument/2006/relationships/slideLayout" Target="../slideLayouts/slideLayout649.xml"/><Relationship Id="rId314" Type="http://schemas.openxmlformats.org/officeDocument/2006/relationships/slideLayout" Target="../slideLayouts/slideLayout650.xml"/><Relationship Id="rId315" Type="http://schemas.openxmlformats.org/officeDocument/2006/relationships/slideLayout" Target="../slideLayouts/slideLayout651.xml"/><Relationship Id="rId316" Type="http://schemas.openxmlformats.org/officeDocument/2006/relationships/slideLayout" Target="../slideLayouts/slideLayout652.xml"/><Relationship Id="rId317" Type="http://schemas.openxmlformats.org/officeDocument/2006/relationships/slideLayout" Target="../slideLayouts/slideLayout653.xml"/><Relationship Id="rId318" Type="http://schemas.openxmlformats.org/officeDocument/2006/relationships/slideLayout" Target="../slideLayouts/slideLayout654.xml"/><Relationship Id="rId319" Type="http://schemas.openxmlformats.org/officeDocument/2006/relationships/slideLayout" Target="../slideLayouts/slideLayout655.xml"/><Relationship Id="rId290" Type="http://schemas.openxmlformats.org/officeDocument/2006/relationships/slideLayout" Target="../slideLayouts/slideLayout626.xml"/><Relationship Id="rId291" Type="http://schemas.openxmlformats.org/officeDocument/2006/relationships/slideLayout" Target="../slideLayouts/slideLayout627.xml"/><Relationship Id="rId292" Type="http://schemas.openxmlformats.org/officeDocument/2006/relationships/slideLayout" Target="../slideLayouts/slideLayout628.xml"/><Relationship Id="rId293" Type="http://schemas.openxmlformats.org/officeDocument/2006/relationships/slideLayout" Target="../slideLayouts/slideLayout629.xml"/><Relationship Id="rId294" Type="http://schemas.openxmlformats.org/officeDocument/2006/relationships/slideLayout" Target="../slideLayouts/slideLayout630.xml"/><Relationship Id="rId295" Type="http://schemas.openxmlformats.org/officeDocument/2006/relationships/slideLayout" Target="../slideLayouts/slideLayout631.xml"/><Relationship Id="rId296" Type="http://schemas.openxmlformats.org/officeDocument/2006/relationships/slideLayout" Target="../slideLayouts/slideLayout632.xml"/><Relationship Id="rId40" Type="http://schemas.openxmlformats.org/officeDocument/2006/relationships/slideLayout" Target="../slideLayouts/slideLayout376.xml"/><Relationship Id="rId41" Type="http://schemas.openxmlformats.org/officeDocument/2006/relationships/slideLayout" Target="../slideLayouts/slideLayout377.xml"/><Relationship Id="rId42" Type="http://schemas.openxmlformats.org/officeDocument/2006/relationships/slideLayout" Target="../slideLayouts/slideLayout378.xml"/><Relationship Id="rId43" Type="http://schemas.openxmlformats.org/officeDocument/2006/relationships/slideLayout" Target="../slideLayouts/slideLayout379.xml"/><Relationship Id="rId44" Type="http://schemas.openxmlformats.org/officeDocument/2006/relationships/slideLayout" Target="../slideLayouts/slideLayout380.xml"/><Relationship Id="rId45" Type="http://schemas.openxmlformats.org/officeDocument/2006/relationships/slideLayout" Target="../slideLayouts/slideLayout381.xml"/><Relationship Id="rId46" Type="http://schemas.openxmlformats.org/officeDocument/2006/relationships/slideLayout" Target="../slideLayouts/slideLayout382.xml"/><Relationship Id="rId47" Type="http://schemas.openxmlformats.org/officeDocument/2006/relationships/slideLayout" Target="../slideLayouts/slideLayout383.xml"/><Relationship Id="rId48" Type="http://schemas.openxmlformats.org/officeDocument/2006/relationships/slideLayout" Target="../slideLayouts/slideLayout384.xml"/><Relationship Id="rId49" Type="http://schemas.openxmlformats.org/officeDocument/2006/relationships/slideLayout" Target="../slideLayouts/slideLayout385.xml"/><Relationship Id="rId297" Type="http://schemas.openxmlformats.org/officeDocument/2006/relationships/slideLayout" Target="../slideLayouts/slideLayout633.xml"/><Relationship Id="rId298" Type="http://schemas.openxmlformats.org/officeDocument/2006/relationships/slideLayout" Target="../slideLayouts/slideLayout634.xml"/><Relationship Id="rId299" Type="http://schemas.openxmlformats.org/officeDocument/2006/relationships/slideLayout" Target="../slideLayouts/slideLayout635.xml"/><Relationship Id="rId140" Type="http://schemas.openxmlformats.org/officeDocument/2006/relationships/slideLayout" Target="../slideLayouts/slideLayout476.xml"/><Relationship Id="rId141" Type="http://schemas.openxmlformats.org/officeDocument/2006/relationships/slideLayout" Target="../slideLayouts/slideLayout477.xml"/><Relationship Id="rId142" Type="http://schemas.openxmlformats.org/officeDocument/2006/relationships/slideLayout" Target="../slideLayouts/slideLayout478.xml"/><Relationship Id="rId143" Type="http://schemas.openxmlformats.org/officeDocument/2006/relationships/slideLayout" Target="../slideLayouts/slideLayout479.xml"/><Relationship Id="rId144" Type="http://schemas.openxmlformats.org/officeDocument/2006/relationships/slideLayout" Target="../slideLayouts/slideLayout480.xml"/><Relationship Id="rId145" Type="http://schemas.openxmlformats.org/officeDocument/2006/relationships/slideLayout" Target="../slideLayouts/slideLayout481.xml"/><Relationship Id="rId146" Type="http://schemas.openxmlformats.org/officeDocument/2006/relationships/slideLayout" Target="../slideLayouts/slideLayout482.xml"/><Relationship Id="rId147" Type="http://schemas.openxmlformats.org/officeDocument/2006/relationships/slideLayout" Target="../slideLayouts/slideLayout483.xml"/><Relationship Id="rId148" Type="http://schemas.openxmlformats.org/officeDocument/2006/relationships/slideLayout" Target="../slideLayouts/slideLayout484.xml"/><Relationship Id="rId149" Type="http://schemas.openxmlformats.org/officeDocument/2006/relationships/slideLayout" Target="../slideLayouts/slideLayout485.xml"/><Relationship Id="rId230" Type="http://schemas.openxmlformats.org/officeDocument/2006/relationships/slideLayout" Target="../slideLayouts/slideLayout566.xml"/><Relationship Id="rId231" Type="http://schemas.openxmlformats.org/officeDocument/2006/relationships/slideLayout" Target="../slideLayouts/slideLayout567.xml"/><Relationship Id="rId232" Type="http://schemas.openxmlformats.org/officeDocument/2006/relationships/slideLayout" Target="../slideLayouts/slideLayout568.xml"/><Relationship Id="rId233" Type="http://schemas.openxmlformats.org/officeDocument/2006/relationships/slideLayout" Target="../slideLayouts/slideLayout569.xml"/><Relationship Id="rId234" Type="http://schemas.openxmlformats.org/officeDocument/2006/relationships/slideLayout" Target="../slideLayouts/slideLayout570.xml"/><Relationship Id="rId235" Type="http://schemas.openxmlformats.org/officeDocument/2006/relationships/slideLayout" Target="../slideLayouts/slideLayout571.xml"/><Relationship Id="rId236" Type="http://schemas.openxmlformats.org/officeDocument/2006/relationships/slideLayout" Target="../slideLayouts/slideLayout572.xml"/><Relationship Id="rId237" Type="http://schemas.openxmlformats.org/officeDocument/2006/relationships/slideLayout" Target="../slideLayouts/slideLayout573.xml"/><Relationship Id="rId238" Type="http://schemas.openxmlformats.org/officeDocument/2006/relationships/slideLayout" Target="../slideLayouts/slideLayout574.xml"/><Relationship Id="rId239" Type="http://schemas.openxmlformats.org/officeDocument/2006/relationships/slideLayout" Target="../slideLayouts/slideLayout575.xml"/><Relationship Id="rId320" Type="http://schemas.openxmlformats.org/officeDocument/2006/relationships/slideLayout" Target="../slideLayouts/slideLayout656.xml"/><Relationship Id="rId321" Type="http://schemas.openxmlformats.org/officeDocument/2006/relationships/slideLayout" Target="../slideLayouts/slideLayout657.xml"/><Relationship Id="rId322" Type="http://schemas.openxmlformats.org/officeDocument/2006/relationships/slideLayout" Target="../slideLayouts/slideLayout658.xml"/><Relationship Id="rId323" Type="http://schemas.openxmlformats.org/officeDocument/2006/relationships/slideLayout" Target="../slideLayouts/slideLayout659.xml"/><Relationship Id="rId324" Type="http://schemas.openxmlformats.org/officeDocument/2006/relationships/slideLayout" Target="../slideLayouts/slideLayout660.xml"/><Relationship Id="rId325" Type="http://schemas.openxmlformats.org/officeDocument/2006/relationships/slideLayout" Target="../slideLayouts/slideLayout661.xml"/><Relationship Id="rId326" Type="http://schemas.openxmlformats.org/officeDocument/2006/relationships/slideLayout" Target="../slideLayouts/slideLayout662.xml"/><Relationship Id="rId327" Type="http://schemas.openxmlformats.org/officeDocument/2006/relationships/slideLayout" Target="../slideLayouts/slideLayout663.xml"/><Relationship Id="rId328" Type="http://schemas.openxmlformats.org/officeDocument/2006/relationships/slideLayout" Target="../slideLayouts/slideLayout664.xml"/><Relationship Id="rId329" Type="http://schemas.openxmlformats.org/officeDocument/2006/relationships/slideLayout" Target="../slideLayouts/slideLayout665.xml"/><Relationship Id="rId50" Type="http://schemas.openxmlformats.org/officeDocument/2006/relationships/slideLayout" Target="../slideLayouts/slideLayout386.xml"/><Relationship Id="rId51" Type="http://schemas.openxmlformats.org/officeDocument/2006/relationships/slideLayout" Target="../slideLayouts/slideLayout387.xml"/><Relationship Id="rId52" Type="http://schemas.openxmlformats.org/officeDocument/2006/relationships/slideLayout" Target="../slideLayouts/slideLayout388.xml"/><Relationship Id="rId53" Type="http://schemas.openxmlformats.org/officeDocument/2006/relationships/slideLayout" Target="../slideLayouts/slideLayout389.xml"/><Relationship Id="rId54" Type="http://schemas.openxmlformats.org/officeDocument/2006/relationships/slideLayout" Target="../slideLayouts/slideLayout390.xml"/><Relationship Id="rId55" Type="http://schemas.openxmlformats.org/officeDocument/2006/relationships/slideLayout" Target="../slideLayouts/slideLayout391.xml"/><Relationship Id="rId56" Type="http://schemas.openxmlformats.org/officeDocument/2006/relationships/slideLayout" Target="../slideLayouts/slideLayout392.xml"/><Relationship Id="rId57" Type="http://schemas.openxmlformats.org/officeDocument/2006/relationships/slideLayout" Target="../slideLayouts/slideLayout393.xml"/><Relationship Id="rId58" Type="http://schemas.openxmlformats.org/officeDocument/2006/relationships/slideLayout" Target="../slideLayouts/slideLayout394.xml"/><Relationship Id="rId59" Type="http://schemas.openxmlformats.org/officeDocument/2006/relationships/slideLayout" Target="../slideLayouts/slideLayout395.xml"/><Relationship Id="rId150" Type="http://schemas.openxmlformats.org/officeDocument/2006/relationships/slideLayout" Target="../slideLayouts/slideLayout486.xml"/><Relationship Id="rId151" Type="http://schemas.openxmlformats.org/officeDocument/2006/relationships/slideLayout" Target="../slideLayouts/slideLayout487.xml"/><Relationship Id="rId152" Type="http://schemas.openxmlformats.org/officeDocument/2006/relationships/slideLayout" Target="../slideLayouts/slideLayout488.xml"/><Relationship Id="rId153" Type="http://schemas.openxmlformats.org/officeDocument/2006/relationships/slideLayout" Target="../slideLayouts/slideLayout489.xml"/><Relationship Id="rId154" Type="http://schemas.openxmlformats.org/officeDocument/2006/relationships/slideLayout" Target="../slideLayouts/slideLayout490.xml"/><Relationship Id="rId155" Type="http://schemas.openxmlformats.org/officeDocument/2006/relationships/slideLayout" Target="../slideLayouts/slideLayout491.xml"/><Relationship Id="rId156" Type="http://schemas.openxmlformats.org/officeDocument/2006/relationships/slideLayout" Target="../slideLayouts/slideLayout492.xml"/><Relationship Id="rId157" Type="http://schemas.openxmlformats.org/officeDocument/2006/relationships/slideLayout" Target="../slideLayouts/slideLayout493.xml"/><Relationship Id="rId158" Type="http://schemas.openxmlformats.org/officeDocument/2006/relationships/slideLayout" Target="../slideLayouts/slideLayout494.xml"/><Relationship Id="rId159" Type="http://schemas.openxmlformats.org/officeDocument/2006/relationships/slideLayout" Target="../slideLayouts/slideLayout495.xml"/><Relationship Id="rId240" Type="http://schemas.openxmlformats.org/officeDocument/2006/relationships/slideLayout" Target="../slideLayouts/slideLayout576.xml"/><Relationship Id="rId241" Type="http://schemas.openxmlformats.org/officeDocument/2006/relationships/slideLayout" Target="../slideLayouts/slideLayout577.xml"/><Relationship Id="rId242" Type="http://schemas.openxmlformats.org/officeDocument/2006/relationships/slideLayout" Target="../slideLayouts/slideLayout578.xml"/><Relationship Id="rId243" Type="http://schemas.openxmlformats.org/officeDocument/2006/relationships/slideLayout" Target="../slideLayouts/slideLayout579.xml"/><Relationship Id="rId244" Type="http://schemas.openxmlformats.org/officeDocument/2006/relationships/slideLayout" Target="../slideLayouts/slideLayout580.xml"/><Relationship Id="rId245" Type="http://schemas.openxmlformats.org/officeDocument/2006/relationships/slideLayout" Target="../slideLayouts/slideLayout581.xml"/><Relationship Id="rId246" Type="http://schemas.openxmlformats.org/officeDocument/2006/relationships/slideLayout" Target="../slideLayouts/slideLayout582.xml"/><Relationship Id="rId247" Type="http://schemas.openxmlformats.org/officeDocument/2006/relationships/slideLayout" Target="../slideLayouts/slideLayout583.xml"/><Relationship Id="rId248" Type="http://schemas.openxmlformats.org/officeDocument/2006/relationships/slideLayout" Target="../slideLayouts/slideLayout584.xml"/><Relationship Id="rId249" Type="http://schemas.openxmlformats.org/officeDocument/2006/relationships/slideLayout" Target="../slideLayouts/slideLayout585.xml"/><Relationship Id="rId330" Type="http://schemas.openxmlformats.org/officeDocument/2006/relationships/slideLayout" Target="../slideLayouts/slideLayout666.xml"/><Relationship Id="rId331" Type="http://schemas.openxmlformats.org/officeDocument/2006/relationships/slideLayout" Target="../slideLayouts/slideLayout667.xml"/><Relationship Id="rId332" Type="http://schemas.openxmlformats.org/officeDocument/2006/relationships/slideLayout" Target="../slideLayouts/slideLayout668.xml"/><Relationship Id="rId333" Type="http://schemas.openxmlformats.org/officeDocument/2006/relationships/slideLayout" Target="../slideLayouts/slideLayout669.xml"/><Relationship Id="rId334" Type="http://schemas.openxmlformats.org/officeDocument/2006/relationships/slideLayout" Target="../slideLayouts/slideLayout670.xml"/><Relationship Id="rId335" Type="http://schemas.openxmlformats.org/officeDocument/2006/relationships/slideLayout" Target="../slideLayouts/slideLayout671.xml"/><Relationship Id="rId336" Type="http://schemas.openxmlformats.org/officeDocument/2006/relationships/slideLayout" Target="../slideLayouts/slideLayout672.xml"/><Relationship Id="rId337" Type="http://schemas.openxmlformats.org/officeDocument/2006/relationships/slideLayout" Target="../slideLayouts/slideLayout673.xml"/><Relationship Id="rId338" Type="http://schemas.openxmlformats.org/officeDocument/2006/relationships/slideLayout" Target="../slideLayouts/slideLayout674.xml"/><Relationship Id="rId339" Type="http://schemas.openxmlformats.org/officeDocument/2006/relationships/slideLayout" Target="../slideLayouts/slideLayout675.xml"/><Relationship Id="rId60" Type="http://schemas.openxmlformats.org/officeDocument/2006/relationships/slideLayout" Target="../slideLayouts/slideLayout396.xml"/><Relationship Id="rId61" Type="http://schemas.openxmlformats.org/officeDocument/2006/relationships/slideLayout" Target="../slideLayouts/slideLayout397.xml"/><Relationship Id="rId62" Type="http://schemas.openxmlformats.org/officeDocument/2006/relationships/slideLayout" Target="../slideLayouts/slideLayout398.xml"/><Relationship Id="rId63" Type="http://schemas.openxmlformats.org/officeDocument/2006/relationships/slideLayout" Target="../slideLayouts/slideLayout399.xml"/><Relationship Id="rId64" Type="http://schemas.openxmlformats.org/officeDocument/2006/relationships/slideLayout" Target="../slideLayouts/slideLayout400.xml"/><Relationship Id="rId65" Type="http://schemas.openxmlformats.org/officeDocument/2006/relationships/slideLayout" Target="../slideLayouts/slideLayout401.xml"/><Relationship Id="rId66" Type="http://schemas.openxmlformats.org/officeDocument/2006/relationships/slideLayout" Target="../slideLayouts/slideLayout402.xml"/><Relationship Id="rId67" Type="http://schemas.openxmlformats.org/officeDocument/2006/relationships/slideLayout" Target="../slideLayouts/slideLayout403.xml"/><Relationship Id="rId68" Type="http://schemas.openxmlformats.org/officeDocument/2006/relationships/slideLayout" Target="../slideLayouts/slideLayout404.xml"/><Relationship Id="rId69" Type="http://schemas.openxmlformats.org/officeDocument/2006/relationships/slideLayout" Target="../slideLayouts/slideLayout405.xml"/><Relationship Id="rId160" Type="http://schemas.openxmlformats.org/officeDocument/2006/relationships/slideLayout" Target="../slideLayouts/slideLayout496.xml"/><Relationship Id="rId161" Type="http://schemas.openxmlformats.org/officeDocument/2006/relationships/slideLayout" Target="../slideLayouts/slideLayout497.xml"/><Relationship Id="rId162" Type="http://schemas.openxmlformats.org/officeDocument/2006/relationships/slideLayout" Target="../slideLayouts/slideLayout498.xml"/><Relationship Id="rId163" Type="http://schemas.openxmlformats.org/officeDocument/2006/relationships/slideLayout" Target="../slideLayouts/slideLayout499.xml"/><Relationship Id="rId164" Type="http://schemas.openxmlformats.org/officeDocument/2006/relationships/slideLayout" Target="../slideLayouts/slideLayout500.xml"/><Relationship Id="rId165" Type="http://schemas.openxmlformats.org/officeDocument/2006/relationships/slideLayout" Target="../slideLayouts/slideLayout501.xml"/><Relationship Id="rId166" Type="http://schemas.openxmlformats.org/officeDocument/2006/relationships/slideLayout" Target="../slideLayouts/slideLayout502.xml"/><Relationship Id="rId167" Type="http://schemas.openxmlformats.org/officeDocument/2006/relationships/slideLayout" Target="../slideLayouts/slideLayout503.xml"/><Relationship Id="rId168" Type="http://schemas.openxmlformats.org/officeDocument/2006/relationships/slideLayout" Target="../slideLayouts/slideLayout504.xml"/><Relationship Id="rId169" Type="http://schemas.openxmlformats.org/officeDocument/2006/relationships/slideLayout" Target="../slideLayouts/slideLayout505.xml"/><Relationship Id="rId250" Type="http://schemas.openxmlformats.org/officeDocument/2006/relationships/slideLayout" Target="../slideLayouts/slideLayout586.xml"/><Relationship Id="rId251" Type="http://schemas.openxmlformats.org/officeDocument/2006/relationships/slideLayout" Target="../slideLayouts/slideLayout587.xml"/><Relationship Id="rId252" Type="http://schemas.openxmlformats.org/officeDocument/2006/relationships/slideLayout" Target="../slideLayouts/slideLayout588.xml"/><Relationship Id="rId253" Type="http://schemas.openxmlformats.org/officeDocument/2006/relationships/slideLayout" Target="../slideLayouts/slideLayout589.xml"/><Relationship Id="rId254" Type="http://schemas.openxmlformats.org/officeDocument/2006/relationships/slideLayout" Target="../slideLayouts/slideLayout590.xml"/><Relationship Id="rId255" Type="http://schemas.openxmlformats.org/officeDocument/2006/relationships/slideLayout" Target="../slideLayouts/slideLayout591.xml"/><Relationship Id="rId256" Type="http://schemas.openxmlformats.org/officeDocument/2006/relationships/slideLayout" Target="../slideLayouts/slideLayout592.xml"/><Relationship Id="rId257" Type="http://schemas.openxmlformats.org/officeDocument/2006/relationships/slideLayout" Target="../slideLayouts/slideLayout593.xml"/><Relationship Id="rId258" Type="http://schemas.openxmlformats.org/officeDocument/2006/relationships/slideLayout" Target="../slideLayouts/slideLayout594.xml"/><Relationship Id="rId259" Type="http://schemas.openxmlformats.org/officeDocument/2006/relationships/slideLayout" Target="../slideLayouts/slideLayout595.xml"/><Relationship Id="rId340" Type="http://schemas.openxmlformats.org/officeDocument/2006/relationships/theme" Target="../theme/theme2.xml"/><Relationship Id="rId100" Type="http://schemas.openxmlformats.org/officeDocument/2006/relationships/slideLayout" Target="../slideLayouts/slideLayout436.xml"/><Relationship Id="rId101" Type="http://schemas.openxmlformats.org/officeDocument/2006/relationships/slideLayout" Target="../slideLayouts/slideLayout437.xml"/><Relationship Id="rId102" Type="http://schemas.openxmlformats.org/officeDocument/2006/relationships/slideLayout" Target="../slideLayouts/slideLayout438.xml"/><Relationship Id="rId103" Type="http://schemas.openxmlformats.org/officeDocument/2006/relationships/slideLayout" Target="../slideLayouts/slideLayout439.xml"/><Relationship Id="rId104" Type="http://schemas.openxmlformats.org/officeDocument/2006/relationships/slideLayout" Target="../slideLayouts/slideLayout440.xml"/><Relationship Id="rId105" Type="http://schemas.openxmlformats.org/officeDocument/2006/relationships/slideLayout" Target="../slideLayouts/slideLayout4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4328"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 id="2147483766" r:id="rId117"/>
    <p:sldLayoutId id="2147483767" r:id="rId118"/>
    <p:sldLayoutId id="2147483768" r:id="rId119"/>
    <p:sldLayoutId id="2147483769" r:id="rId120"/>
    <p:sldLayoutId id="2147483770" r:id="rId121"/>
    <p:sldLayoutId id="2147483771" r:id="rId122"/>
    <p:sldLayoutId id="2147483772" r:id="rId123"/>
    <p:sldLayoutId id="2147483773" r:id="rId124"/>
    <p:sldLayoutId id="2147483774" r:id="rId125"/>
    <p:sldLayoutId id="2147483775" r:id="rId126"/>
    <p:sldLayoutId id="2147483776" r:id="rId127"/>
    <p:sldLayoutId id="2147483777" r:id="rId128"/>
    <p:sldLayoutId id="2147483778" r:id="rId129"/>
    <p:sldLayoutId id="2147483779" r:id="rId130"/>
    <p:sldLayoutId id="2147483780" r:id="rId131"/>
    <p:sldLayoutId id="2147483781" r:id="rId132"/>
    <p:sldLayoutId id="2147483783" r:id="rId133"/>
    <p:sldLayoutId id="2147483784" r:id="rId134"/>
    <p:sldLayoutId id="2147483785" r:id="rId135"/>
    <p:sldLayoutId id="2147483786" r:id="rId136"/>
    <p:sldLayoutId id="2147483787" r:id="rId137"/>
    <p:sldLayoutId id="2147483788" r:id="rId138"/>
    <p:sldLayoutId id="2147483789" r:id="rId139"/>
    <p:sldLayoutId id="2147483790" r:id="rId140"/>
    <p:sldLayoutId id="2147483791" r:id="rId141"/>
    <p:sldLayoutId id="2147483792" r:id="rId142"/>
    <p:sldLayoutId id="2147483793" r:id="rId143"/>
    <p:sldLayoutId id="2147483794" r:id="rId144"/>
    <p:sldLayoutId id="2147483795" r:id="rId145"/>
    <p:sldLayoutId id="2147483796" r:id="rId146"/>
    <p:sldLayoutId id="2147483797" r:id="rId147"/>
    <p:sldLayoutId id="2147483798" r:id="rId148"/>
    <p:sldLayoutId id="2147483799" r:id="rId149"/>
    <p:sldLayoutId id="2147483800" r:id="rId150"/>
    <p:sldLayoutId id="2147483801" r:id="rId151"/>
    <p:sldLayoutId id="2147483802" r:id="rId152"/>
    <p:sldLayoutId id="2147483803" r:id="rId153"/>
    <p:sldLayoutId id="2147483804" r:id="rId154"/>
    <p:sldLayoutId id="2147483805" r:id="rId155"/>
    <p:sldLayoutId id="2147483806" r:id="rId156"/>
    <p:sldLayoutId id="2147483807" r:id="rId157"/>
    <p:sldLayoutId id="2147483808" r:id="rId158"/>
    <p:sldLayoutId id="2147483809" r:id="rId159"/>
    <p:sldLayoutId id="2147483810" r:id="rId160"/>
    <p:sldLayoutId id="2147483811" r:id="rId161"/>
    <p:sldLayoutId id="2147483812" r:id="rId162"/>
    <p:sldLayoutId id="2147483813" r:id="rId163"/>
    <p:sldLayoutId id="2147483814" r:id="rId164"/>
    <p:sldLayoutId id="2147483815" r:id="rId165"/>
    <p:sldLayoutId id="2147483816" r:id="rId166"/>
    <p:sldLayoutId id="2147483817" r:id="rId167"/>
    <p:sldLayoutId id="2147483818" r:id="rId168"/>
    <p:sldLayoutId id="2147483819" r:id="rId169"/>
    <p:sldLayoutId id="2147483820" r:id="rId170"/>
    <p:sldLayoutId id="2147483821" r:id="rId171"/>
    <p:sldLayoutId id="2147483822" r:id="rId172"/>
    <p:sldLayoutId id="2147483823" r:id="rId173"/>
    <p:sldLayoutId id="2147483824" r:id="rId174"/>
    <p:sldLayoutId id="2147483825" r:id="rId175"/>
    <p:sldLayoutId id="2147483826" r:id="rId176"/>
    <p:sldLayoutId id="2147483827" r:id="rId177"/>
    <p:sldLayoutId id="2147483828" r:id="rId178"/>
    <p:sldLayoutId id="2147483829" r:id="rId179"/>
    <p:sldLayoutId id="2147483830" r:id="rId180"/>
    <p:sldLayoutId id="2147483831" r:id="rId181"/>
    <p:sldLayoutId id="2147483832" r:id="rId182"/>
    <p:sldLayoutId id="2147483833" r:id="rId183"/>
    <p:sldLayoutId id="2147483834" r:id="rId184"/>
    <p:sldLayoutId id="2147483835" r:id="rId185"/>
    <p:sldLayoutId id="2147483836" r:id="rId186"/>
    <p:sldLayoutId id="2147483837" r:id="rId187"/>
    <p:sldLayoutId id="2147483838" r:id="rId188"/>
    <p:sldLayoutId id="2147483840" r:id="rId189"/>
    <p:sldLayoutId id="2147483841" r:id="rId190"/>
    <p:sldLayoutId id="2147483842" r:id="rId191"/>
    <p:sldLayoutId id="2147483843" r:id="rId192"/>
    <p:sldLayoutId id="2147483844" r:id="rId193"/>
    <p:sldLayoutId id="2147483845" r:id="rId194"/>
    <p:sldLayoutId id="2147483846" r:id="rId195"/>
    <p:sldLayoutId id="2147483847" r:id="rId196"/>
    <p:sldLayoutId id="2147483848" r:id="rId197"/>
    <p:sldLayoutId id="2147483849" r:id="rId198"/>
    <p:sldLayoutId id="2147483850" r:id="rId199"/>
    <p:sldLayoutId id="2147483851" r:id="rId200"/>
    <p:sldLayoutId id="2147483852" r:id="rId201"/>
    <p:sldLayoutId id="2147483853" r:id="rId202"/>
    <p:sldLayoutId id="2147483854" r:id="rId203"/>
    <p:sldLayoutId id="2147483855" r:id="rId204"/>
    <p:sldLayoutId id="2147483856" r:id="rId205"/>
    <p:sldLayoutId id="2147483857" r:id="rId206"/>
    <p:sldLayoutId id="2147483858" r:id="rId207"/>
    <p:sldLayoutId id="2147483859" r:id="rId208"/>
    <p:sldLayoutId id="2147483860" r:id="rId209"/>
    <p:sldLayoutId id="2147483861" r:id="rId210"/>
    <p:sldLayoutId id="2147483862" r:id="rId211"/>
    <p:sldLayoutId id="2147483863" r:id="rId212"/>
    <p:sldLayoutId id="2147483864" r:id="rId213"/>
    <p:sldLayoutId id="2147483865" r:id="rId214"/>
    <p:sldLayoutId id="2147483866" r:id="rId215"/>
    <p:sldLayoutId id="2147483867" r:id="rId216"/>
    <p:sldLayoutId id="2147483868" r:id="rId217"/>
    <p:sldLayoutId id="2147483869" r:id="rId218"/>
    <p:sldLayoutId id="2147483870" r:id="rId219"/>
    <p:sldLayoutId id="2147483871" r:id="rId220"/>
    <p:sldLayoutId id="2147483872" r:id="rId221"/>
    <p:sldLayoutId id="2147483873" r:id="rId222"/>
    <p:sldLayoutId id="2147483874" r:id="rId223"/>
    <p:sldLayoutId id="2147483875" r:id="rId224"/>
    <p:sldLayoutId id="2147483876" r:id="rId225"/>
    <p:sldLayoutId id="2147483877" r:id="rId226"/>
    <p:sldLayoutId id="2147483878" r:id="rId227"/>
    <p:sldLayoutId id="2147483879" r:id="rId228"/>
    <p:sldLayoutId id="2147483880" r:id="rId229"/>
    <p:sldLayoutId id="2147483881" r:id="rId230"/>
    <p:sldLayoutId id="2147483882" r:id="rId231"/>
    <p:sldLayoutId id="2147483883" r:id="rId232"/>
    <p:sldLayoutId id="2147483884" r:id="rId233"/>
    <p:sldLayoutId id="2147483885" r:id="rId234"/>
    <p:sldLayoutId id="2147483886" r:id="rId235"/>
    <p:sldLayoutId id="2147483887" r:id="rId236"/>
    <p:sldLayoutId id="2147483888" r:id="rId237"/>
    <p:sldLayoutId id="2147483889" r:id="rId238"/>
    <p:sldLayoutId id="2147483890" r:id="rId239"/>
    <p:sldLayoutId id="2147483891" r:id="rId240"/>
    <p:sldLayoutId id="2147483892" r:id="rId241"/>
    <p:sldLayoutId id="2147483893" r:id="rId242"/>
    <p:sldLayoutId id="2147483894" r:id="rId243"/>
    <p:sldLayoutId id="2147483895" r:id="rId244"/>
    <p:sldLayoutId id="2147483896" r:id="rId245"/>
    <p:sldLayoutId id="2147483897" r:id="rId246"/>
    <p:sldLayoutId id="2147483898" r:id="rId247"/>
    <p:sldLayoutId id="2147483899" r:id="rId248"/>
    <p:sldLayoutId id="2147483900" r:id="rId249"/>
    <p:sldLayoutId id="2147483901" r:id="rId250"/>
    <p:sldLayoutId id="2147483902" r:id="rId251"/>
    <p:sldLayoutId id="2147483903" r:id="rId252"/>
    <p:sldLayoutId id="2147483904" r:id="rId253"/>
    <p:sldLayoutId id="2147483905" r:id="rId254"/>
    <p:sldLayoutId id="2147483906" r:id="rId255"/>
    <p:sldLayoutId id="2147483907" r:id="rId256"/>
    <p:sldLayoutId id="2147483908" r:id="rId257"/>
    <p:sldLayoutId id="2147483909" r:id="rId258"/>
    <p:sldLayoutId id="2147483910" r:id="rId259"/>
    <p:sldLayoutId id="2147483911" r:id="rId260"/>
    <p:sldLayoutId id="2147483912" r:id="rId261"/>
    <p:sldLayoutId id="2147483913" r:id="rId262"/>
    <p:sldLayoutId id="2147483914" r:id="rId263"/>
    <p:sldLayoutId id="2147483915" r:id="rId264"/>
    <p:sldLayoutId id="2147483916" r:id="rId265"/>
    <p:sldLayoutId id="2147483917" r:id="rId266"/>
    <p:sldLayoutId id="2147483918" r:id="rId267"/>
    <p:sldLayoutId id="2147483919" r:id="rId268"/>
    <p:sldLayoutId id="2147483920" r:id="rId269"/>
    <p:sldLayoutId id="2147483921" r:id="rId270"/>
    <p:sldLayoutId id="2147483922" r:id="rId271"/>
    <p:sldLayoutId id="2147483923" r:id="rId272"/>
    <p:sldLayoutId id="2147483924" r:id="rId273"/>
    <p:sldLayoutId id="2147483925" r:id="rId274"/>
    <p:sldLayoutId id="2147483926" r:id="rId275"/>
    <p:sldLayoutId id="2147483927" r:id="rId276"/>
    <p:sldLayoutId id="2147483928" r:id="rId277"/>
    <p:sldLayoutId id="2147483929" r:id="rId278"/>
    <p:sldLayoutId id="2147483930" r:id="rId279"/>
    <p:sldLayoutId id="2147483931" r:id="rId280"/>
    <p:sldLayoutId id="2147483932" r:id="rId281"/>
    <p:sldLayoutId id="2147483933" r:id="rId282"/>
    <p:sldLayoutId id="2147483934" r:id="rId283"/>
    <p:sldLayoutId id="2147483935" r:id="rId284"/>
    <p:sldLayoutId id="2147483936" r:id="rId285"/>
    <p:sldLayoutId id="2147483937" r:id="rId286"/>
    <p:sldLayoutId id="2147483938" r:id="rId287"/>
    <p:sldLayoutId id="2147483939" r:id="rId288"/>
    <p:sldLayoutId id="2147483940" r:id="rId289"/>
    <p:sldLayoutId id="2147483941" r:id="rId290"/>
    <p:sldLayoutId id="2147483942" r:id="rId291"/>
    <p:sldLayoutId id="2147483943" r:id="rId292"/>
    <p:sldLayoutId id="2147483944" r:id="rId293"/>
    <p:sldLayoutId id="2147483945" r:id="rId294"/>
    <p:sldLayoutId id="2147483946" r:id="rId295"/>
    <p:sldLayoutId id="2147483947" r:id="rId296"/>
    <p:sldLayoutId id="2147483948" r:id="rId297"/>
    <p:sldLayoutId id="2147483949" r:id="rId298"/>
    <p:sldLayoutId id="2147483950" r:id="rId299"/>
    <p:sldLayoutId id="2147483951" r:id="rId300"/>
    <p:sldLayoutId id="2147483952" r:id="rId301"/>
    <p:sldLayoutId id="2147483953" r:id="rId302"/>
    <p:sldLayoutId id="2147483954" r:id="rId303"/>
    <p:sldLayoutId id="2147483955" r:id="rId304"/>
    <p:sldLayoutId id="2147483956" r:id="rId305"/>
    <p:sldLayoutId id="2147483957" r:id="rId306"/>
    <p:sldLayoutId id="2147483958" r:id="rId307"/>
    <p:sldLayoutId id="2147483959" r:id="rId308"/>
    <p:sldLayoutId id="2147483960" r:id="rId309"/>
    <p:sldLayoutId id="2147483961" r:id="rId310"/>
    <p:sldLayoutId id="2147483962" r:id="rId311"/>
    <p:sldLayoutId id="2147483963" r:id="rId312"/>
    <p:sldLayoutId id="2147483964" r:id="rId313"/>
    <p:sldLayoutId id="2147483965" r:id="rId314"/>
    <p:sldLayoutId id="2147483966" r:id="rId315"/>
    <p:sldLayoutId id="2147483967" r:id="rId316"/>
    <p:sldLayoutId id="2147483968" r:id="rId317"/>
    <p:sldLayoutId id="2147483969" r:id="rId318"/>
    <p:sldLayoutId id="2147483970" r:id="rId319"/>
    <p:sldLayoutId id="2147483971" r:id="rId320"/>
    <p:sldLayoutId id="2147483972" r:id="rId321"/>
    <p:sldLayoutId id="2147483973" r:id="rId322"/>
    <p:sldLayoutId id="2147483974" r:id="rId323"/>
    <p:sldLayoutId id="2147483975" r:id="rId324"/>
    <p:sldLayoutId id="2147483976" r:id="rId325"/>
    <p:sldLayoutId id="2147483977" r:id="rId326"/>
    <p:sldLayoutId id="2147483978" r:id="rId327"/>
    <p:sldLayoutId id="2147483979" r:id="rId328"/>
    <p:sldLayoutId id="2147483980" r:id="rId329"/>
    <p:sldLayoutId id="2147483981" r:id="rId330"/>
    <p:sldLayoutId id="2147483982" r:id="rId331"/>
    <p:sldLayoutId id="2147483983" r:id="rId332"/>
    <p:sldLayoutId id="2147483984" r:id="rId333"/>
    <p:sldLayoutId id="2147483985" r:id="rId334"/>
    <p:sldLayoutId id="2147483986" r:id="rId335"/>
    <p:sldLayoutId id="2147483987" r:id="rId336"/>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vimeo.com/161611678" TargetMode="External"/><Relationship Id="rId5" Type="http://schemas.openxmlformats.org/officeDocument/2006/relationships/hyperlink" Target="https://jenkins.io/doc/pipeline/" TargetMode="External"/><Relationship Id="rId1" Type="http://schemas.openxmlformats.org/officeDocument/2006/relationships/slideLayout" Target="../slideLayouts/slideLayout5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 Target="slide89.xml"/><Relationship Id="rId4" Type="http://schemas.openxmlformats.org/officeDocument/2006/relationships/image" Target="../media/image13.png"/><Relationship Id="rId5" Type="http://schemas.openxmlformats.org/officeDocument/2006/relationships/hyperlink" Target="https://vimeo.com/161611678" TargetMode="External"/><Relationship Id="rId1" Type="http://schemas.openxmlformats.org/officeDocument/2006/relationships/slideLayout" Target="../slideLayouts/slideLayout56.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0.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7.xml"/><Relationship Id="rId3" Type="http://schemas.openxmlformats.org/officeDocument/2006/relationships/slide" Target="slide8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3.xml"/><Relationship Id="rId3" Type="http://schemas.openxmlformats.org/officeDocument/2006/relationships/slide" Target="slide8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5.xml"/><Relationship Id="rId3" Type="http://schemas.openxmlformats.org/officeDocument/2006/relationships/hyperlink" Target="https://asciinema.org/a/41326"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7.xml"/><Relationship Id="rId3" Type="http://schemas.openxmlformats.org/officeDocument/2006/relationships/hyperlink" Target="https://asciinema.org/a/41327"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8.xml"/><Relationship Id="rId3" Type="http://schemas.openxmlformats.org/officeDocument/2006/relationships/hyperlink" Target="https://asciinema.org/a/4132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6.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9.xml"/><Relationship Id="rId3" Type="http://schemas.openxmlformats.org/officeDocument/2006/relationships/hyperlink" Target="https://asciinema.org/a/41329"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0.xml"/><Relationship Id="rId3" Type="http://schemas.openxmlformats.org/officeDocument/2006/relationships/hyperlink" Target="https://asciinema.org/a/4133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8.xml"/><Relationship Id="rId3" Type="http://schemas.openxmlformats.org/officeDocument/2006/relationships/slide" Target="slide8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vimeo.com/161749196" TargetMode="External"/><Relationship Id="rId1" Type="http://schemas.openxmlformats.org/officeDocument/2006/relationships/slideLayout" Target="../slideLayouts/slideLayout56.xml"/><Relationship Id="rId2" Type="http://schemas.openxmlformats.org/officeDocument/2006/relationships/notesSlide" Target="../notesSlides/notesSlide4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4.png"/><Relationship Id="rId6" Type="http://schemas.openxmlformats.org/officeDocument/2006/relationships/hyperlink" Target="https://vimeo.com/161749869" TargetMode="External"/><Relationship Id="rId1" Type="http://schemas.openxmlformats.org/officeDocument/2006/relationships/slideLayout" Target="../slideLayouts/slideLayout56.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cloudbees/training-books-ms.git" TargetMode="External"/><Relationship Id="rId4" Type="http://schemas.openxmlformats.org/officeDocument/2006/relationships/hyperlink" Target="https://vimeo.com/161750401" TargetMode="External"/><Relationship Id="rId1" Type="http://schemas.openxmlformats.org/officeDocument/2006/relationships/slideLayout" Target="../slideLayouts/slideLayout56.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5.xml"/><Relationship Id="rId3" Type="http://schemas.openxmlformats.org/officeDocument/2006/relationships/hyperlink" Target="https://vimeo.com/161750697"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6.xml"/><Relationship Id="rId3" Type="http://schemas.openxmlformats.org/officeDocument/2006/relationships/hyperlink" Target="https://vimeo.com/16175104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7.xml"/><Relationship Id="rId3" Type="http://schemas.openxmlformats.org/officeDocument/2006/relationships/hyperlink" Target="https://vimeo.com/16175220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3.xml"/><Relationship Id="rId3" Type="http://schemas.openxmlformats.org/officeDocument/2006/relationships/slide" Target="slide8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8.xml"/><Relationship Id="rId3" Type="http://schemas.openxmlformats.org/officeDocument/2006/relationships/hyperlink" Target="https://vimeo.com/161752601"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9.xml"/><Relationship Id="rId3" Type="http://schemas.openxmlformats.org/officeDocument/2006/relationships/hyperlink" Target="https://vimeo.com/161753084"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file://localhost\ppt\slides\slide63.xml" TargetMode="External"/><Relationship Id="rId4" Type="http://schemas.openxmlformats.org/officeDocument/2006/relationships/hyperlink" Target="https://vimeo.com/161919911" TargetMode="External"/><Relationship Id="rId1" Type="http://schemas.openxmlformats.org/officeDocument/2006/relationships/slideLayout" Target="../slideLayouts/slideLayout56.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xml"/><Relationship Id="rId3" Type="http://schemas.openxmlformats.org/officeDocument/2006/relationships/slide" Target="slide8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6.xml"/><Relationship Id="rId3" Type="http://schemas.openxmlformats.org/officeDocument/2006/relationships/hyperlink" Target="https://vimeo.com/161919911"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7.xml"/><Relationship Id="rId3" Type="http://schemas.openxmlformats.org/officeDocument/2006/relationships/hyperlink" Target="https://vimeo.com/161929185" TargetMode="Externa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0.xml"/><Relationship Id="rId3" Type="http://schemas.openxmlformats.org/officeDocument/2006/relationships/hyperlink" Target="https://vimeo.com/161929912"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1.xml"/><Relationship Id="rId3" Type="http://schemas.openxmlformats.org/officeDocument/2006/relationships/hyperlink" Target="https://vimeo.com/161930535"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2.xml"/><Relationship Id="rId3" Type="http://schemas.openxmlformats.org/officeDocument/2006/relationships/hyperlink" Target="https://vimeo.com/161931160"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3" Type="http://schemas.openxmlformats.org/officeDocument/2006/relationships/hyperlink" Target="https://vimeo.com/161938735" TargetMode="External"/><Relationship Id="rId4" Type="http://schemas.openxmlformats.org/officeDocument/2006/relationships/image" Target="../media/image26.png"/><Relationship Id="rId1" Type="http://schemas.openxmlformats.org/officeDocument/2006/relationships/slideLayout" Target="../slideLayouts/slideLayout56.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vimeo.com/161939848" TargetMode="External"/><Relationship Id="rId1" Type="http://schemas.openxmlformats.org/officeDocument/2006/relationships/slideLayout" Target="../slideLayouts/slideLayout56.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4.xml"/><Relationship Id="rId7" Type="http://schemas.openxmlformats.org/officeDocument/2006/relationships/slide" Target="slide30.xml"/><Relationship Id="rId8" Type="http://schemas.openxmlformats.org/officeDocument/2006/relationships/slide" Target="slide49.xml"/><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6.xml"/><Relationship Id="rId2" Type="http://schemas.openxmlformats.org/officeDocument/2006/relationships/hyperlink" Target="http://documentation.cloudbees.com/docs/cje-user-guide/workflow.htm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775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a:t>
            </a:r>
            <a:r>
              <a:rPr lang="en-US" dirty="0" smtClean="0"/>
              <a:t>the </a:t>
            </a:r>
            <a:r>
              <a:rPr lang="en-US" dirty="0" smtClean="0"/>
              <a:t>assigned</a:t>
            </a:r>
            <a:r>
              <a:rPr lang="en-US" dirty="0" smtClean="0"/>
              <a:t> </a:t>
            </a:r>
            <a:r>
              <a:rPr lang="en-US" dirty="0" smtClean="0"/>
              <a:t>server works correctly (please replace </a:t>
            </a:r>
            <a:r>
              <a:rPr lang="en-US" i="1" dirty="0" smtClean="0"/>
              <a:t>&lt;IP</a:t>
            </a:r>
            <a:r>
              <a:rPr lang="en-US" dirty="0"/>
              <a:t>&gt;</a:t>
            </a:r>
            <a:r>
              <a:rPr lang="en-US" dirty="0" smtClean="0"/>
              <a:t> </a:t>
            </a:r>
            <a:r>
              <a:rPr lang="en-US" dirty="0" smtClean="0"/>
              <a:t>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@&lt;IP&gt;</a:t>
            </a:r>
            <a:endParaRPr lang="en-US" i="1" dirty="0" smtClean="0"/>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&lt;IP&gt;</a:t>
            </a:r>
            <a:r>
              <a:rPr lang="en-US" dirty="0" smtClean="0"/>
              <a:t> </a:t>
            </a:r>
            <a:r>
              <a:rPr lang="en-US" dirty="0" smtClean="0"/>
              <a:t>as address, and </a:t>
            </a:r>
            <a:r>
              <a:rPr lang="en-US" i="1" dirty="0" smtClean="0"/>
              <a:t>22</a:t>
            </a:r>
            <a:r>
              <a:rPr lang="en-US" dirty="0" smtClean="0"/>
              <a:t> as port. Click the </a:t>
            </a:r>
            <a:r>
              <a:rPr lang="en-US" i="1" dirty="0" smtClean="0"/>
              <a:t>Connect</a:t>
            </a:r>
            <a:r>
              <a:rPr lang="en-US" dirty="0" smtClean="0"/>
              <a:t> button.</a:t>
            </a:r>
          </a:p>
          <a:p>
            <a:endParaRPr lang="en-US" dirty="0"/>
          </a:p>
          <a:p>
            <a:r>
              <a:rPr lang="en-US" dirty="0" smtClean="0"/>
              <a:t>The password is </a:t>
            </a:r>
            <a:r>
              <a:rPr lang="en-US" b="1" dirty="0" err="1" smtClean="0"/>
              <a:t>cb</a:t>
            </a:r>
            <a:r>
              <a:rPr 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28" y="1717157"/>
            <a:ext cx="7064153" cy="4102442"/>
          </a:xfrm>
          <a:prstGeom prst="rect">
            <a:avLst/>
          </a:prstGeom>
        </p:spPr>
      </p:pic>
      <p:sp>
        <p:nvSpPr>
          <p:cNvPr id="5" name="Action Button: Forward or Next 4">
            <a:hlinkClick r:id="rId4" highlightClick="1"/>
          </p:cNvPr>
          <p:cNvSpPr/>
          <p:nvPr/>
        </p:nvSpPr>
        <p:spPr>
          <a:xfrm>
            <a:off x="7697973" y="4004760"/>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Text Placeholder 2"/>
          <p:cNvSpPr>
            <a:spLocks noGrp="1"/>
          </p:cNvSpPr>
          <p:nvPr>
            <p:ph type="body" idx="1"/>
          </p:nvPr>
        </p:nvSpPr>
        <p:spPr>
          <a:xfrm>
            <a:off x="789948" y="6053514"/>
            <a:ext cx="10978835" cy="807093"/>
          </a:xfrm>
        </p:spPr>
        <p:txBody>
          <a:bodyPr/>
          <a:lstStyle/>
          <a:p>
            <a:pPr algn="ctr"/>
            <a:r>
              <a:rPr lang="en-US" dirty="0" smtClean="0"/>
              <a:t>More info: </a:t>
            </a:r>
            <a:r>
              <a:rPr lang="en-US" dirty="0" smtClean="0">
                <a:hlinkClick r:id="rId5"/>
              </a:rPr>
              <a:t>Getting Started With Pipeline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035" y="1925965"/>
            <a:ext cx="6405821" cy="4896232"/>
          </a:xfrm>
          <a:prstGeom prst="rect">
            <a:avLst/>
          </a:prstGeom>
        </p:spPr>
      </p:pic>
      <p:sp>
        <p:nvSpPr>
          <p:cNvPr id="7" name="Action Button: Forward or Next 6">
            <a:hlinkClick r:id="rId5" highlightClick="1"/>
          </p:cNvPr>
          <p:cNvSpPr/>
          <p:nvPr/>
        </p:nvSpPr>
        <p:spPr>
          <a:xfrm>
            <a:off x="7591648" y="5120989"/>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 xmlns:a16="http://schemas.microsoft.com/office/drawing/2014/main" val="20000"/>
                    </a:ext>
                  </a:extLst>
                </a:gridCol>
                <a:gridCol w="3849715">
                  <a:extLst>
                    <a:ext uri="{9D8B030D-6E8A-4147-A177-3AD203B41FA5}">
                      <a16:colId xmlns="" xmlns:a16="http://schemas.microsoft.com/office/drawing/2014/main" val="20001"/>
                    </a:ext>
                  </a:extLst>
                </a:gridCol>
              </a:tblGrid>
              <a:tr h="713941">
                <a:tc>
                  <a:txBody>
                    <a:bodyPr/>
                    <a:lstStyle/>
                    <a:p>
                      <a:pPr algn="l">
                        <a:defRPr sz="1800"/>
                      </a:pPr>
                      <a:r>
                        <a:rPr sz="2800" b="1" dirty="0">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 xmlns:a16="http://schemas.microsoft.com/office/drawing/2014/main"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images.</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xfrm>
            <a:off x="789950" y="1999902"/>
            <a:ext cx="4927812" cy="452610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smtClean="0">
                <a:latin typeface="PT Sans"/>
              </a:rPr>
              <a:t>Full service deployment lifecycle</a:t>
            </a:r>
            <a:endParaRPr sz="3200" dirty="0">
              <a:latin typeface="PT Sans"/>
            </a:endParaRP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60" y="2097863"/>
            <a:ext cx="10058400" cy="4529741"/>
          </a:xfrm>
          <a:prstGeom prst="rect">
            <a:avLst/>
          </a:prstGeom>
        </p:spPr>
      </p:pic>
      <p:sp>
        <p:nvSpPr>
          <p:cNvPr id="5" name="Action Button: Forward or Next 4">
            <a:hlinkClick r:id="rId4" highlightClick="1"/>
          </p:cNvPr>
          <p:cNvSpPr/>
          <p:nvPr/>
        </p:nvSpPr>
        <p:spPr>
          <a:xfrm>
            <a:off x="9356652" y="4926396"/>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
        <p:nvSpPr>
          <p:cNvPr id="5" name="Action Button: Forward or Next 4">
            <a:hlinkClick r:id="rId6"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a:t>
            </a:r>
            <a:r>
              <a:rPr lang="es-ES" dirty="0" err="1" smtClean="0"/>
              <a:t>the</a:t>
            </a:r>
            <a:r>
              <a:rPr lang="es-ES" dirty="0" smtClean="0"/>
              <a:t> </a:t>
            </a:r>
            <a:r>
              <a:rPr dirty="0" smtClean="0"/>
              <a:t>current </a:t>
            </a:r>
            <a:r>
              <a:rPr dirty="0"/>
              <a:t>job workspace directory to the </a:t>
            </a:r>
            <a:r>
              <a:rPr i="1" dirty="0"/>
              <a:t>dir</a:t>
            </a:r>
            <a:r>
              <a:rPr dirty="0"/>
              <a:t> variable, create </a:t>
            </a:r>
            <a:r>
              <a:rPr sz="3200" dirty="0"/>
              <a:t>directory </a:t>
            </a:r>
            <a:r>
              <a:rPr sz="3200" i="1" dirty="0"/>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i="1" dirty="0" err="1" smtClean="0"/>
              <a:t>localhost</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lang="es-ES" sz="3200" i="1" dirty="0" err="1" smtClean="0"/>
              <a:t>localhost</a:t>
            </a:r>
            <a:r>
              <a:rPr sz="3200" i="1" dirty="0" smtClean="0"/>
              <a:t>:5000/books-ms</a:t>
            </a:r>
            <a:r>
              <a:rPr sz="3200" dirty="0" smtClean="0"/>
              <a:t> </a:t>
            </a:r>
            <a:r>
              <a:rPr sz="3200" dirty="0"/>
              <a:t>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a:t>
            </a:r>
            <a:r>
              <a:rPr lang="en-US" dirty="0" smtClean="0"/>
              <a:t>localhost:5000</a:t>
            </a:r>
            <a:r>
              <a:rPr dirty="0" smtClean="0"/>
              <a:t>/books-ms </a:t>
            </a:r>
            <a:r>
              <a:rPr dirty="0"/>
              <a:t>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dirty="0" err="1" smtClean="0"/>
              <a:t>localhost</a:t>
            </a:r>
            <a:r>
              <a:rPr sz="1800" dirty="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rPr dirty="0"/>
              <a:t>Task</a:t>
            </a:r>
            <a:r>
              <a:rPr b="0" dirty="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dirty="0" smtClean="0"/>
              <a:t>=</a:t>
            </a:r>
            <a:r>
              <a:rPr lang="es-ES" b="1" i="1" u="sng" dirty="0" smtClean="0">
                <a:solidFill>
                  <a:srgbClr val="0000FF"/>
                </a:solidFill>
                <a:uFill>
                  <a:solidFill>
                    <a:srgbClr val="0000FF"/>
                  </a:solidFill>
                </a:uFill>
                <a:hlinkClick r:id="rId3"/>
              </a:rPr>
              <a:t>[IP]</a:t>
            </a:r>
            <a:r>
              <a:rPr i="1" u="sng" dirty="0" smtClean="0">
                <a:solidFill>
                  <a:srgbClr val="0000FF"/>
                </a:solidFill>
                <a:uFill>
                  <a:solidFill>
                    <a:srgbClr val="0000FF"/>
                  </a:solidFill>
                </a:uFill>
                <a:hlinkClick r:id="rId3"/>
              </a:rPr>
              <a:t>:8081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A55"/>
                </a:solidFill>
              </a:rPr>
              <a:t>def </a:t>
            </a:r>
            <a:r>
              <a:rPr sz="2000" b="0" dirty="0">
                <a:solidFill>
                  <a:srgbClr val="000000"/>
                </a:solidFill>
              </a:rPr>
              <a:t>tests = docker.image</a:t>
            </a:r>
            <a:r>
              <a:rPr sz="2000" b="0" dirty="0" smtClean="0">
                <a:solidFill>
                  <a:srgbClr val="000000"/>
                </a:solidFill>
              </a:rPr>
              <a:t>("</a:t>
            </a:r>
            <a:r>
              <a:rPr lang="es-ES" sz="2000" b="0" dirty="0" err="1" smtClean="0">
                <a:solidFill>
                  <a:srgbClr val="000000"/>
                </a:solidFill>
              </a:rPr>
              <a:t>localhost</a:t>
            </a:r>
            <a:r>
              <a:rPr sz="2000" b="0" dirty="0" smtClean="0">
                <a:solidFill>
                  <a:srgbClr val="000000"/>
                </a:solidFill>
              </a:rPr>
              <a:t>:5000/training-books-ms-tests</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withEnv([</a:t>
            </a:r>
            <a:r>
              <a:rPr sz="2000" b="1" dirty="0">
                <a:solidFill>
                  <a:srgbClr val="008F00"/>
                </a:solidFill>
              </a:rPr>
              <a:t>"TEST_TYPE=integ"</a:t>
            </a:r>
            <a:r>
              <a:rPr sz="2000" dirty="0"/>
              <a:t>, </a:t>
            </a:r>
            <a:r>
              <a:rPr sz="2000" b="1" dirty="0">
                <a:solidFill>
                  <a:srgbClr val="008F00"/>
                </a:solidFill>
              </a:rPr>
              <a:t>"DOMAIN=http</a:t>
            </a:r>
            <a:r>
              <a:rPr sz="2000" b="1" dirty="0" smtClean="0">
                <a:solidFill>
                  <a:srgbClr val="008F00"/>
                </a:solidFill>
              </a:rPr>
              <a:t>://</a:t>
            </a:r>
            <a:r>
              <a:rPr lang="es-ES" sz="2000" b="1" dirty="0" smtClean="0">
                <a:solidFill>
                  <a:srgbClr val="008F00"/>
                </a:solidFill>
              </a:rPr>
              <a:t>[IP]</a:t>
            </a:r>
            <a:r>
              <a:rPr sz="2000" b="1" dirty="0" smtClean="0">
                <a:solidFill>
                  <a:srgbClr val="008F00"/>
                </a:solidFill>
              </a:rPr>
              <a:t>:8081</a:t>
            </a:r>
            <a:r>
              <a:rPr sz="2000" b="1" dirty="0">
                <a:solidFill>
                  <a:srgbClr val="008F00"/>
                </a:solidFill>
              </a:rPr>
              <a:t>"</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rPr dirty="0"/>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rPr dirty="0"/>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864320"/>
          </a:xfrm>
          <a:prstGeom prst="rect">
            <a:avLst/>
          </a:prstGeom>
        </p:spPr>
        <p:txBody>
          <a:bodyPr>
            <a:noAutofit/>
          </a:bodyPr>
          <a:lstStyle/>
          <a:p>
            <a:pPr marL="155447" indent="-155447" defTabSz="777240">
              <a:defRPr sz="2300" b="1">
                <a:solidFill>
                  <a:srgbClr val="006098"/>
                </a:solidFill>
              </a:defRPr>
            </a:pPr>
            <a:r>
              <a:rPr dirty="0"/>
              <a:t>Task</a:t>
            </a:r>
            <a:r>
              <a:rPr b="0" dirty="0">
                <a:solidFill>
                  <a:srgbClr val="54585B"/>
                </a:solidFill>
              </a:rPr>
              <a:t>:</a:t>
            </a:r>
          </a:p>
          <a:p>
            <a:pPr marL="155447" indent="-155447" defTabSz="777240">
              <a:defRPr sz="2300"/>
            </a:pPr>
            <a:endParaRPr sz="1400" b="0" dirty="0">
              <a:solidFill>
                <a:srgbClr val="54585B"/>
              </a:solidFill>
            </a:endParaRPr>
          </a:p>
          <a:p>
            <a:pPr marL="342900" indent="-342900" defTabSz="777240">
              <a:lnSpc>
                <a:spcPct val="150000"/>
              </a:lnSpc>
              <a:buFont typeface="Arial" panose="020B0604020202020204" pitchFamily="34" charset="0"/>
              <a:buChar char="•"/>
              <a:defRPr sz="2300"/>
            </a:pPr>
            <a:r>
              <a:rPr sz="1800" dirty="0"/>
              <a:t>Add an </a:t>
            </a:r>
            <a:r>
              <a:rPr sz="1800" i="1" dirty="0"/>
              <a:t>input</a:t>
            </a:r>
            <a:r>
              <a:rPr sz="1800" dirty="0"/>
              <a:t> with the message </a:t>
            </a:r>
            <a:r>
              <a:rPr sz="1800" i="1" dirty="0"/>
              <a:t>Please confirm deployment to production</a:t>
            </a:r>
            <a:r>
              <a:rPr sz="1800" dirty="0"/>
              <a:t> and button with the text </a:t>
            </a:r>
            <a:r>
              <a:rPr sz="1800" i="1" dirty="0"/>
              <a:t>Submit</a:t>
            </a:r>
            <a:r>
              <a:rPr sz="1800" dirty="0"/>
              <a:t> prior to deployment to production. </a:t>
            </a:r>
            <a:endParaRPr lang="en-US" sz="1800" dirty="0" smtClean="0"/>
          </a:p>
          <a:p>
            <a:pPr marL="342900" indent="-342900" defTabSz="777240">
              <a:lnSpc>
                <a:spcPct val="150000"/>
              </a:lnSpc>
              <a:buFont typeface="Arial" panose="020B0604020202020204" pitchFamily="34" charset="0"/>
              <a:buChar char="•"/>
              <a:defRPr sz="2300"/>
            </a:pPr>
            <a:r>
              <a:rPr sz="1800" dirty="0" smtClean="0"/>
              <a:t>Add </a:t>
            </a:r>
            <a:r>
              <a:rPr sz="1800" dirty="0"/>
              <a:t>the parameter for additional notes and echo the value. </a:t>
            </a:r>
            <a:endParaRPr lang="en-US" sz="1800" dirty="0" smtClean="0"/>
          </a:p>
          <a:p>
            <a:pPr marL="342900" indent="-342900" defTabSz="777240">
              <a:lnSpc>
                <a:spcPct val="150000"/>
              </a:lnSpc>
              <a:buFont typeface="Arial" panose="020B0604020202020204" pitchFamily="34" charset="0"/>
              <a:buChar char="•"/>
              <a:defRPr sz="2300"/>
            </a:pPr>
            <a:r>
              <a:rPr sz="1800" dirty="0" smtClean="0"/>
              <a:t>Make </a:t>
            </a:r>
            <a:r>
              <a:rPr sz="1800" dirty="0"/>
              <a:t>sure that only the user "manager" is allowed to use this input</a:t>
            </a:r>
            <a:r>
              <a:rPr sz="1800" dirty="0" smtClean="0"/>
              <a:t>.</a:t>
            </a:r>
            <a:endParaRPr lang="es-ES" sz="1800" dirty="0" smtClean="0"/>
          </a:p>
          <a:p>
            <a:pPr marL="342900" indent="-342900" defTabSz="777240">
              <a:lnSpc>
                <a:spcPct val="150000"/>
              </a:lnSpc>
              <a:buFont typeface="Arial" panose="020B0604020202020204" pitchFamily="34" charset="0"/>
              <a:buChar char="•"/>
              <a:defRPr sz="2300"/>
            </a:pPr>
            <a:r>
              <a:rPr lang="es-ES" sz="1800" dirty="0" err="1" smtClean="0"/>
              <a:t>User</a:t>
            </a:r>
            <a:r>
              <a:rPr lang="es-ES" sz="1800" dirty="0" smtClean="0"/>
              <a:t> </a:t>
            </a:r>
            <a:r>
              <a:rPr lang="es-ES" sz="1800" dirty="0" err="1" smtClean="0"/>
              <a:t>user</a:t>
            </a:r>
            <a:r>
              <a:rPr lang="es-ES" sz="1800" dirty="0" smtClean="0"/>
              <a:t>/</a:t>
            </a:r>
            <a:r>
              <a:rPr lang="es-ES" sz="1800" dirty="0" err="1" smtClean="0"/>
              <a:t>pass</a:t>
            </a:r>
            <a:r>
              <a:rPr lang="es-ES" sz="1800" dirty="0" smtClean="0"/>
              <a:t> </a:t>
            </a:r>
            <a:r>
              <a:rPr lang="es-ES" sz="1800" b="1" dirty="0" smtClean="0"/>
              <a:t>manager/manager</a:t>
            </a:r>
            <a:r>
              <a:rPr lang="es-ES" sz="1800" dirty="0" smtClean="0"/>
              <a:t> to </a:t>
            </a:r>
            <a:r>
              <a:rPr lang="es-ES" sz="1800" dirty="0" err="1" smtClean="0"/>
              <a:t>login</a:t>
            </a:r>
            <a:r>
              <a:rPr lang="es-ES" sz="1800" dirty="0" smtClean="0"/>
              <a:t> </a:t>
            </a:r>
            <a:r>
              <a:rPr lang="es-ES" sz="1800" dirty="0" err="1" smtClean="0"/>
              <a:t>before</a:t>
            </a:r>
            <a:r>
              <a:rPr lang="es-ES" sz="1800" dirty="0" smtClean="0"/>
              <a:t> </a:t>
            </a:r>
            <a:r>
              <a:rPr lang="es-ES" sz="1800" dirty="0" err="1" smtClean="0"/>
              <a:t>approving</a:t>
            </a:r>
            <a:r>
              <a:rPr lang="es-ES" sz="1800" dirty="0" smtClean="0"/>
              <a:t> </a:t>
            </a:r>
            <a:r>
              <a:rPr lang="es-ES" sz="1800" dirty="0" err="1" smtClean="0"/>
              <a:t>the</a:t>
            </a:r>
            <a:r>
              <a:rPr lang="es-ES" sz="1800" dirty="0" smtClean="0"/>
              <a:t> </a:t>
            </a:r>
            <a:r>
              <a:rPr lang="es-ES" sz="1800" dirty="0" err="1" smtClean="0"/>
              <a:t>deployment</a:t>
            </a:r>
            <a:r>
              <a:rPr lang="es-ES" sz="1800" dirty="0" smtClean="0"/>
              <a:t>.</a:t>
            </a:r>
            <a:endParaRPr lang="en-US" sz="1800" dirty="0" smtClean="0"/>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89">
                                            <p:txEl>
                                              <p:pRg st="5" end="5"/>
                                            </p:txEl>
                                          </p:spTgt>
                                        </p:tgtEl>
                                        <p:attrNameLst>
                                          <p:attrName>style.visibility</p:attrName>
                                        </p:attrNameLst>
                                      </p:cBhvr>
                                      <p:to>
                                        <p:strVal val="visible"/>
                                      </p:to>
                                    </p:set>
                                    <p:animEffect transition="in" filter="fade">
                                      <p:cBhvr>
                                        <p:cTn id="31" dur="1000"/>
                                        <p:tgtEl>
                                          <p:spTgt spid="468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lang="es-ES" dirty="0" err="1" smtClean="0"/>
              <a:t>Modify</a:t>
            </a:r>
            <a:r>
              <a:rPr dirty="0" smtClean="0"/>
              <a:t> </a:t>
            </a:r>
            <a:r>
              <a:rPr dirty="0"/>
              <a:t>the script so that </a:t>
            </a:r>
            <a:r>
              <a:rPr i="1" dirty="0"/>
              <a:t>service</a:t>
            </a:r>
            <a:r>
              <a:rPr dirty="0"/>
              <a:t> and </a:t>
            </a:r>
            <a:r>
              <a:rPr i="1" dirty="0"/>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a:solidFill>
                  <a:srgbClr val="000000"/>
                </a:solidFill>
              </a:rPr>
              <a:t>docker.image</a:t>
            </a:r>
            <a:r>
              <a:rPr sz="2000" b="0" dirty="0" smtClean="0">
                <a:solidFill>
                  <a:srgbClr val="000000"/>
                </a:solidFill>
              </a:rPr>
              <a:t>(</a:t>
            </a:r>
            <a:r>
              <a:rPr sz="2000" dirty="0" smtClean="0"/>
              <a:t>"</a:t>
            </a:r>
            <a:r>
              <a:rPr lang="es-ES" sz="2000" dirty="0" err="1" smtClean="0"/>
              <a:t>localhost</a:t>
            </a:r>
            <a:r>
              <a:rPr sz="2000" dirty="0" smtClean="0"/>
              <a:t>:5000/training-books-ms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docker.image</a:t>
            </a:r>
            <a:r>
              <a:rPr sz="2000" dirty="0" smtClean="0"/>
              <a:t>(</a:t>
            </a:r>
            <a:r>
              <a:rPr lang="es-ES" sz="2000" b="1" dirty="0" smtClean="0">
                <a:solidFill>
                  <a:srgbClr val="008F00"/>
                </a:solidFill>
              </a:rPr>
              <a:t>"</a:t>
            </a:r>
            <a:r>
              <a:rPr sz="2000" b="1" dirty="0" smtClean="0">
                <a:solidFill>
                  <a:srgbClr val="008F00"/>
                </a:solidFill>
              </a:rPr>
              <a:t>mongo</a:t>
            </a:r>
            <a:r>
              <a:rPr lang="es-ES" sz="2000" b="1" dirty="0" smtClean="0">
                <a:solidFill>
                  <a:srgbClr val="008F00"/>
                </a:solidFill>
              </a:rPr>
              <a:t>"</a:t>
            </a:r>
            <a:r>
              <a:rPr sz="2000" dirty="0" smtClean="0"/>
              <a:t>).</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docker.image</a:t>
            </a:r>
            <a:r>
              <a:rPr sz="2000" dirty="0" smtClean="0"/>
              <a:t>("</a:t>
            </a:r>
            <a:r>
              <a:rPr lang="es-ES" sz="2000" dirty="0" err="1" smtClean="0"/>
              <a:t>localhost</a:t>
            </a:r>
            <a:r>
              <a:rPr sz="2000" dirty="0" smtClean="0"/>
              <a:t>:5000/training-books-ms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dirty="0" smtClean="0"/>
              <a:t>retry(</a:t>
            </a:r>
            <a:r>
              <a:rPr sz="2000" dirty="0" smtClean="0">
                <a:solidFill>
                  <a:srgbClr val="0433FF"/>
                </a:solidFill>
              </a:rPr>
              <a:t>2</a:t>
            </a:r>
            <a:r>
              <a:rPr sz="2000" dirty="0" smtClean="0"/>
              <a:t>) </a:t>
            </a:r>
            <a:r>
              <a:rPr sz="2000" dirty="0"/>
              <a:t>{</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smtClean="0"/>
              <a:t>checkpoint </a:t>
            </a:r>
            <a:r>
              <a:rPr sz="2000" b="1" dirty="0">
                <a:solidFill>
                  <a:srgbClr val="008F00"/>
                </a:solidFill>
              </a:rPr>
              <a:t>"deploy"</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665" y="1663700"/>
            <a:ext cx="8839200" cy="5194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342900" indent="-342900" defTabSz="740662">
              <a:lnSpc>
                <a:spcPct val="90000"/>
              </a:lnSpc>
              <a:buFont typeface="Arial" charset="0"/>
              <a:buChar char="•"/>
              <a:defRPr sz="2200"/>
            </a:pPr>
            <a:r>
              <a:rPr dirty="0" smtClean="0"/>
              <a:t>Convert </a:t>
            </a:r>
            <a:r>
              <a:rPr dirty="0"/>
              <a:t>the deployment pipeline script into a template named </a:t>
            </a:r>
            <a:r>
              <a:rPr i="1" dirty="0" smtClean="0"/>
              <a:t>my-template</a:t>
            </a:r>
            <a:r>
              <a:rPr dirty="0" smtClean="0"/>
              <a:t>.</a:t>
            </a:r>
            <a:endParaRPr lang="es-ES" dirty="0" smtClean="0"/>
          </a:p>
          <a:p>
            <a:pPr marL="342900" indent="-342900" defTabSz="740662">
              <a:lnSpc>
                <a:spcPct val="90000"/>
              </a:lnSpc>
              <a:buFont typeface="Arial" charset="0"/>
              <a:buChar char="•"/>
              <a:defRPr sz="2200"/>
            </a:pPr>
            <a:r>
              <a:rPr dirty="0" smtClean="0"/>
              <a:t>Replace </a:t>
            </a:r>
            <a:r>
              <a:rPr dirty="0"/>
              <a:t>service name (training-books-ms), Registry IP and port </a:t>
            </a:r>
            <a:r>
              <a:rPr dirty="0" smtClean="0"/>
              <a:t>(</a:t>
            </a:r>
            <a:r>
              <a:rPr lang="es-ES" dirty="0" err="1" smtClean="0"/>
              <a:t>localhost</a:t>
            </a:r>
            <a:r>
              <a:rPr dirty="0" smtClean="0"/>
              <a:t>:5000</a:t>
            </a:r>
            <a:r>
              <a:rPr dirty="0"/>
              <a:t>) and domain (http</a:t>
            </a:r>
            <a:r>
              <a:rPr dirty="0" smtClean="0"/>
              <a:t>://</a:t>
            </a:r>
            <a:r>
              <a:rPr lang="es-ES" b="1" dirty="0" smtClean="0"/>
              <a:t>&lt;IP&gt;</a:t>
            </a:r>
            <a:r>
              <a:rPr dirty="0" smtClean="0"/>
              <a:t>:</a:t>
            </a:r>
            <a:r>
              <a:rPr dirty="0" smtClean="0"/>
              <a:t>8081</a:t>
            </a:r>
            <a:r>
              <a:rPr dirty="0"/>
              <a:t>) with </a:t>
            </a:r>
            <a:r>
              <a:rPr dirty="0" smtClean="0"/>
              <a:t>variables.</a:t>
            </a:r>
            <a:endParaRPr lang="es-ES" dirty="0" smtClean="0"/>
          </a:p>
          <a:p>
            <a:pPr marL="342900" indent="-342900" defTabSz="740662">
              <a:lnSpc>
                <a:spcPct val="90000"/>
              </a:lnSpc>
              <a:buFont typeface="Arial" charset="0"/>
              <a:buChar char="•"/>
              <a:defRPr sz="2200"/>
            </a:pPr>
            <a:r>
              <a:rPr dirty="0" smtClean="0"/>
              <a:t>Create </a:t>
            </a:r>
            <a:r>
              <a:rPr dirty="0"/>
              <a:t>a new job called </a:t>
            </a:r>
            <a:r>
              <a:rPr i="1" dirty="0" smtClean="0"/>
              <a:t>my-pipeline-from-template</a:t>
            </a:r>
            <a:r>
              <a:rPr lang="es-ES" i="1" dirty="0" smtClean="0"/>
              <a:t>. </a:t>
            </a:r>
            <a:r>
              <a:rPr lang="es-ES" dirty="0" err="1" smtClean="0"/>
              <a:t>The</a:t>
            </a:r>
            <a:r>
              <a:rPr lang="es-ES" dirty="0" smtClean="0"/>
              <a:t> </a:t>
            </a:r>
            <a:r>
              <a:rPr lang="es-ES" dirty="0" err="1"/>
              <a:t>job</a:t>
            </a:r>
            <a:r>
              <a:rPr lang="es-ES" dirty="0"/>
              <a:t> </a:t>
            </a:r>
            <a:r>
              <a:rPr lang="es-ES" dirty="0" err="1"/>
              <a:t>type</a:t>
            </a:r>
            <a:r>
              <a:rPr lang="es-ES" dirty="0"/>
              <a:t> </a:t>
            </a:r>
            <a:r>
              <a:rPr lang="es-ES" dirty="0" err="1"/>
              <a:t>should</a:t>
            </a:r>
            <a:r>
              <a:rPr lang="es-ES" dirty="0"/>
              <a:t> be </a:t>
            </a:r>
            <a:r>
              <a:rPr lang="es-ES" dirty="0" err="1" smtClean="0"/>
              <a:t>my-template</a:t>
            </a:r>
            <a:r>
              <a:rPr lang="es-ES" dirty="0"/>
              <a:t>.</a:t>
            </a:r>
            <a:endParaRPr i="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513" y="2191214"/>
            <a:ext cx="5080000" cy="2971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763875"/>
            <a:ext cx="8051800" cy="2946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
        <p:nvSpPr>
          <p:cNvPr id="4" name="Action Button: Forward or Next 3">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lang="en-US" sz="1600" dirty="0" err="1">
                <a:sym typeface="Menlo"/>
              </a:rPr>
              <a:t>def</a:t>
            </a:r>
            <a:r>
              <a:rPr lang="en-US" sz="1600" dirty="0">
                <a:sym typeface="Menlo"/>
              </a:rPr>
              <a:t> </a:t>
            </a:r>
            <a:r>
              <a:rPr lang="en-US" sz="1600" dirty="0" err="1">
                <a:sym typeface="Menlo"/>
              </a:rPr>
              <a:t>serviceName</a:t>
            </a:r>
            <a:r>
              <a:rPr lang="en-US" sz="1600" dirty="0">
                <a:sym typeface="Menlo"/>
              </a:rPr>
              <a:t> = "training-books-</a:t>
            </a:r>
            <a:r>
              <a:rPr lang="en-US" sz="1600" dirty="0" err="1">
                <a:sym typeface="Menlo"/>
              </a:rPr>
              <a:t>ms</a:t>
            </a:r>
            <a:r>
              <a:rPr lang="en-US" sz="1600" dirty="0">
                <a:sym typeface="Menlo"/>
              </a:rPr>
              <a:t>"</a:t>
            </a:r>
            <a:br>
              <a:rPr lang="en-US" sz="1600" dirty="0">
                <a:sym typeface="Menlo"/>
              </a:rPr>
            </a:br>
            <a:r>
              <a:rPr lang="en-US" sz="1600" dirty="0" err="1">
                <a:sym typeface="Menlo"/>
              </a:rPr>
              <a:t>def</a:t>
            </a:r>
            <a:r>
              <a:rPr lang="en-US" sz="1600" dirty="0">
                <a:sym typeface="Menlo"/>
              </a:rPr>
              <a:t> registry = "localhost:5000"</a:t>
            </a:r>
            <a:br>
              <a:rPr lang="en-US" sz="1600" dirty="0">
                <a:sym typeface="Menlo"/>
              </a:rPr>
            </a:br>
            <a:r>
              <a:rPr lang="en-US" sz="1600" dirty="0" err="1">
                <a:sym typeface="Menlo"/>
              </a:rPr>
              <a:t>def</a:t>
            </a:r>
            <a:r>
              <a:rPr lang="en-US" sz="1600" dirty="0">
                <a:sym typeface="Menlo"/>
              </a:rPr>
              <a:t> flow</a:t>
            </a:r>
            <a:br>
              <a:rPr lang="en-US" sz="1600" dirty="0">
                <a:sym typeface="Menlo"/>
              </a:rPr>
            </a:br>
            <a:r>
              <a:rPr lang="en-US" sz="1600" dirty="0">
                <a:sym typeface="Menlo"/>
              </a:rPr>
              <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git</a:t>
            </a:r>
            <a:r>
              <a:rPr lang="en-US" sz="1600" dirty="0">
                <a:sym typeface="Menlo"/>
              </a:rPr>
              <a:t> "https://</a:t>
            </a:r>
            <a:r>
              <a:rPr lang="en-US" sz="1600" dirty="0" err="1">
                <a:sym typeface="Menlo"/>
              </a:rPr>
              <a:t>github.com</a:t>
            </a:r>
            <a:r>
              <a:rPr lang="en-US" sz="1600" dirty="0">
                <a:sym typeface="Menlo"/>
              </a:rPr>
              <a:t>/</a:t>
            </a:r>
            <a:r>
              <a:rPr lang="en-US" sz="1600" dirty="0" err="1">
                <a:sym typeface="Menlo"/>
              </a:rPr>
              <a:t>cloudbees</a:t>
            </a:r>
            <a:r>
              <a:rPr lang="en-US" sz="1600" dirty="0">
                <a:sym typeface="Menlo"/>
              </a:rPr>
              <a:t>/${</a:t>
            </a:r>
            <a:r>
              <a:rPr lang="en-US" sz="1600" dirty="0" err="1">
                <a:sym typeface="Menlo"/>
              </a:rPr>
              <a:t>serviceName</a:t>
            </a:r>
            <a:r>
              <a:rPr lang="en-US" sz="1600" dirty="0">
                <a:sym typeface="Menlo"/>
              </a:rPr>
              <a:t>}.</a:t>
            </a:r>
            <a:r>
              <a:rPr lang="en-US" sz="1600" dirty="0" err="1">
                <a:sym typeface="Menlo"/>
              </a:rPr>
              <a:t>git</a:t>
            </a:r>
            <a:r>
              <a:rPr lang="en-US" sz="1600" dirty="0">
                <a:sym typeface="Menlo"/>
              </a:rPr>
              <a:t>"</a:t>
            </a:r>
            <a:br>
              <a:rPr lang="en-US" sz="1600" dirty="0">
                <a:sym typeface="Menlo"/>
              </a:rPr>
            </a:br>
            <a:r>
              <a:rPr lang="en-US" sz="1600" dirty="0">
                <a:sym typeface="Menlo"/>
              </a:rPr>
              <a:t>    flow = load "/</a:t>
            </a:r>
            <a:r>
              <a:rPr lang="en-US" sz="1600" dirty="0" err="1">
                <a:sym typeface="Menlo"/>
              </a:rPr>
              <a:t>mnt</a:t>
            </a:r>
            <a:r>
              <a:rPr lang="en-US" sz="1600" dirty="0">
                <a:sym typeface="Menlo"/>
              </a:rPr>
              <a:t>/scripts/pipeline-</a:t>
            </a:r>
            <a:r>
              <a:rPr lang="en-US" sz="1600" dirty="0" err="1">
                <a:sym typeface="Menlo"/>
              </a:rPr>
              <a:t>common.groovy</a:t>
            </a:r>
            <a:r>
              <a:rPr lang="en-US" sz="1600" dirty="0">
                <a:sym typeface="Menlo"/>
              </a:rPr>
              <a:t>"</a:t>
            </a:r>
            <a:br>
              <a:rPr lang="en-US" sz="1600" dirty="0">
                <a:sym typeface="Menlo"/>
              </a:rPr>
            </a:br>
            <a:r>
              <a:rPr lang="en-US" sz="1600" dirty="0">
                <a:sym typeface="Menlo"/>
              </a:rPr>
              <a:t>    </a:t>
            </a:r>
            <a:r>
              <a:rPr lang="en-US" sz="1600" dirty="0" err="1">
                <a:sym typeface="Menlo"/>
              </a:rPr>
              <a:t>flow.runPreDeploymentTests</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flow.build</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a:t>
            </a:r>
            <a:br>
              <a:rPr lang="en-US" sz="1600" dirty="0">
                <a:sym typeface="Menlo"/>
              </a:rPr>
            </a:br>
            <a:r>
              <a:rPr lang="en-US" sz="1600" dirty="0">
                <a:sym typeface="Menlo"/>
              </a:rPr>
              <a:t>checkpoint "deploy"</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flow.deploy</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flow.runPostDeploymentTests</a:t>
            </a:r>
            <a:r>
              <a:rPr lang="en-US" sz="1600" dirty="0">
                <a:sym typeface="Menlo"/>
              </a:rPr>
              <a:t>(</a:t>
            </a:r>
            <a:r>
              <a:rPr lang="en-US" sz="1600" dirty="0" err="1">
                <a:sym typeface="Menlo"/>
              </a:rPr>
              <a:t>serviceName</a:t>
            </a:r>
            <a:r>
              <a:rPr lang="en-US" sz="1600" dirty="0">
                <a:sym typeface="Menlo"/>
              </a:rPr>
              <a:t>, registry, "http://[IP]:8081")</a:t>
            </a:r>
            <a:br>
              <a:rPr lang="en-US" sz="1600" dirty="0">
                <a:sym typeface="Menlo"/>
              </a:rPr>
            </a:br>
            <a:r>
              <a:rPr lang="en-US" sz="1600" dirty="0" smtClean="0">
                <a:sym typeface="Menlo"/>
              </a:rPr>
              <a:t>}</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lang="es-ES" sz="4800" b="1" smtClean="0"/>
              <a:t>Training Review</a:t>
            </a:r>
            <a:endParaRPr sz="48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7181</TotalTime>
  <Words>15204</Words>
  <Application>Microsoft Macintosh PowerPoint</Application>
  <PresentationFormat>Widescreen</PresentationFormat>
  <Paragraphs>1033</Paragraphs>
  <Slides>92</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92</vt:i4>
      </vt:variant>
    </vt:vector>
  </HeadingPairs>
  <TitlesOfParts>
    <vt:vector size="101"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Pipeline with Docker Day 3  Review</vt:lpstr>
      <vt:lpstr>Day 3 Review</vt:lpstr>
      <vt:lpstr>Pipeline with Docker Day 3  Exercise</vt:lpstr>
      <vt:lpstr>Day 3 – Exercise </vt:lpstr>
      <vt:lpstr>Pipeline with Docker Day 4  The Project Part 2</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Pipeline with Docker  Training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170</cp:revision>
  <dcterms:modified xsi:type="dcterms:W3CDTF">2016-04-18T16:26:13Z</dcterms:modified>
</cp:coreProperties>
</file>